
<file path=[Content_Types].xml><?xml version="1.0" encoding="utf-8"?>
<Types xmlns="http://schemas.openxmlformats.org/package/2006/content-types">
  <Default Extension="jpeg" ContentType="image/jpeg"/>
  <Default Extension="jp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Masters/slideMaster2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ppt/slideLayouts/slideLayout12.xml" ContentType="application/vnd.openxmlformats-officedocument.presentationml.slideLayout+xml"/>
  <Override PartName="/ppt/slideLayouts/slideLayout13.xml" ContentType="application/vnd.openxmlformats-officedocument.presentationml.slideLayout+xml"/>
  <Override PartName="/ppt/slideLayouts/slideLayout14.xml" ContentType="application/vnd.openxmlformats-officedocument.presentationml.slideLayout+xml"/>
  <Override PartName="/ppt/slideLayouts/slideLayout15.xml" ContentType="application/vnd.openxmlformats-officedocument.presentationml.slideLayout+xml"/>
  <Override PartName="/ppt/slideLayouts/slideLayout16.xml" ContentType="application/vnd.openxmlformats-officedocument.presentationml.slideLayout+xml"/>
  <Override PartName="/ppt/slideLayouts/slideLayout17.xml" ContentType="application/vnd.openxmlformats-officedocument.presentationml.slideLayout+xml"/>
  <Override PartName="/ppt/slideLayouts/slideLayout18.xml" ContentType="application/vnd.openxmlformats-officedocument.presentationml.slideLayout+xml"/>
  <Override PartName="/ppt/slideLayouts/slideLayout19.xml" ContentType="application/vnd.openxmlformats-officedocument.presentationml.slideLayout+xml"/>
  <Override PartName="/ppt/slideLayouts/slideLayout20.xml" ContentType="application/vnd.openxmlformats-officedocument.presentationml.slideLayout+xml"/>
  <Override PartName="/ppt/slideLayouts/slideLayout21.xml" ContentType="application/vnd.openxmlformats-officedocument.presentationml.slideLayout+xml"/>
  <Override PartName="/ppt/slideLayouts/slideLayout22.xml" ContentType="application/vnd.openxmlformats-officedocument.presentationml.slideLayout+xml"/>
  <Override PartName="/ppt/slideLayouts/slideLayout23.xml" ContentType="application/vnd.openxmlformats-officedocument.presentationml.slideLayout+xml"/>
  <Override PartName="/ppt/slideLayouts/slideLayout24.xml" ContentType="application/vnd.openxmlformats-officedocument.presentationml.slideLayout+xml"/>
  <Override PartName="/ppt/slideLayouts/slideLayout25.xml" ContentType="application/vnd.openxmlformats-officedocument.presentationml.slideLayout+xml"/>
  <Override PartName="/ppt/slideLayouts/slideLayout26.xml" ContentType="application/vnd.openxmlformats-officedocument.presentationml.slideLayout+xml"/>
  <Override PartName="/ppt/slideLayouts/slideLayout27.xml" ContentType="application/vnd.openxmlformats-officedocument.presentationml.slideLayout+xml"/>
  <Override PartName="/ppt/slideLayouts/slideLayout28.xml" ContentType="application/vnd.openxmlformats-officedocument.presentationml.slideLayout+xml"/>
  <Override PartName="/ppt/theme/theme2.xml" ContentType="application/vnd.openxmlformats-officedocument.theme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officeDocument/2006/relationships/extended-properties" Target="docProps/app.xml"/><Relationship Id="rId2" Type="http://schemas.openxmlformats.org/package/2006/relationships/metadata/core-properties" Target="docProps/core.xml"/><Relationship Id="rId1" Type="http://schemas.openxmlformats.org/officeDocument/2006/relationships/officeDocument" Target="ppt/presentation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 saveSubsetFonts="1">
  <p:sldMasterIdLst>
    <p:sldMasterId id="2147483648" r:id="rId1"/>
    <p:sldMasterId id="2147483689" r:id="rId2"/>
  </p:sldMasterIdLst>
  <p:sldIdLst>
    <p:sldId id="289" r:id="rId3"/>
    <p:sldId id="288" r:id="rId4"/>
    <p:sldId id="256" r:id="rId5"/>
    <p:sldId id="262" r:id="rId6"/>
    <p:sldId id="260" r:id="rId7"/>
    <p:sldId id="265" r:id="rId8"/>
    <p:sldId id="267" r:id="rId9"/>
    <p:sldId id="268" r:id="rId10"/>
    <p:sldId id="282" r:id="rId11"/>
    <p:sldId id="272" r:id="rId12"/>
    <p:sldId id="271" r:id="rId13"/>
    <p:sldId id="270" r:id="rId14"/>
    <p:sldId id="274" r:id="rId15"/>
    <p:sldId id="275" r:id="rId16"/>
    <p:sldId id="276" r:id="rId17"/>
    <p:sldId id="277" r:id="rId18"/>
    <p:sldId id="278" r:id="rId19"/>
    <p:sldId id="279" r:id="rId20"/>
    <p:sldId id="280" r:id="rId21"/>
    <p:sldId id="281" r:id="rId22"/>
    <p:sldId id="283" r:id="rId23"/>
    <p:sldId id="284" r:id="rId24"/>
    <p:sldId id="286" r:id="rId25"/>
    <p:sldId id="285" r:id="rId26"/>
    <p:sldId id="287" r:id="rId27"/>
    <p:sldId id="290" r:id="rId28"/>
    <p:sldId id="291" r:id="rId29"/>
    <p:sldId id="292" r:id="rId30"/>
    <p:sldId id="293" r:id="rId31"/>
    <p:sldId id="294" r:id="rId32"/>
    <p:sldId id="295" r:id="rId33"/>
    <p:sldId id="296" r:id="rId34"/>
    <p:sldId id="297" r:id="rId35"/>
    <p:sldId id="298" r:id="rId36"/>
    <p:sldId id="299" r:id="rId37"/>
    <p:sldId id="300" r:id="rId38"/>
    <p:sldId id="301" r:id="rId39"/>
    <p:sldId id="302" r:id="rId40"/>
    <p:sldId id="303" r:id="rId41"/>
    <p:sldId id="341" r:id="rId42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clrMru>
    <a:srgbClr val="953A4C"/>
    <a:srgbClr val="E5D48C"/>
    <a:srgbClr val="DDDDDD"/>
    <a:srgbClr val="F3F3F3"/>
    <a:srgbClr val="010002"/>
    <a:srgbClr val="2A2A2A"/>
    <a:srgbClr val="F8CCA9"/>
    <a:srgbClr val="F9E659"/>
    <a:srgbClr val="F5CDAA"/>
    <a:srgbClr val="715270"/>
  </p:clrMru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1"/>
    </p:ext>
  </p:extLst>
</p:presentationPr>
</file>

<file path=ppt/tableStyles.xml><?xml version="1.0" encoding="utf-8"?>
<a:tblStyleLst xmlns:a="http://schemas.openxmlformats.org/drawingml/2006/main" def="{5C22544A-7EE6-4342-B048-85BDC9FD1C3A}"/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 lastView="sldThumbnailView">
  <p:normalViewPr horzBarState="maximized">
    <p:restoredLeft sz="15987" autoAdjust="0"/>
    <p:restoredTop sz="96400" autoAdjust="0"/>
  </p:normalViewPr>
  <p:slideViewPr>
    <p:cSldViewPr snapToGrid="0">
      <p:cViewPr varScale="1">
        <p:scale>
          <a:sx n="76" d="100"/>
          <a:sy n="76" d="100"/>
        </p:scale>
        <p:origin x="678" y="54"/>
      </p:cViewPr>
      <p:guideLst/>
    </p:cSldViewPr>
  </p:slideViewPr>
  <p:notesTextViewPr>
    <p:cViewPr>
      <p:scale>
        <a:sx n="1" d="1"/>
        <a:sy n="1" d="1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1.xml"/><Relationship Id="rId18" Type="http://schemas.openxmlformats.org/officeDocument/2006/relationships/slide" Target="slides/slide16.xml"/><Relationship Id="rId26" Type="http://schemas.openxmlformats.org/officeDocument/2006/relationships/slide" Target="slides/slide24.xml"/><Relationship Id="rId39" Type="http://schemas.openxmlformats.org/officeDocument/2006/relationships/slide" Target="slides/slide37.xml"/><Relationship Id="rId21" Type="http://schemas.openxmlformats.org/officeDocument/2006/relationships/slide" Target="slides/slide19.xml"/><Relationship Id="rId34" Type="http://schemas.openxmlformats.org/officeDocument/2006/relationships/slide" Target="slides/slide32.xml"/><Relationship Id="rId42" Type="http://schemas.openxmlformats.org/officeDocument/2006/relationships/slide" Target="slides/slide40.xml"/><Relationship Id="rId7" Type="http://schemas.openxmlformats.org/officeDocument/2006/relationships/slide" Target="slides/slide5.xml"/><Relationship Id="rId2" Type="http://schemas.openxmlformats.org/officeDocument/2006/relationships/slideMaster" Target="slideMasters/slideMaster2.xml"/><Relationship Id="rId16" Type="http://schemas.openxmlformats.org/officeDocument/2006/relationships/slide" Target="slides/slide14.xml"/><Relationship Id="rId29" Type="http://schemas.openxmlformats.org/officeDocument/2006/relationships/slide" Target="slides/slide27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4.xml"/><Relationship Id="rId11" Type="http://schemas.openxmlformats.org/officeDocument/2006/relationships/slide" Target="slides/slide9.xml"/><Relationship Id="rId24" Type="http://schemas.openxmlformats.org/officeDocument/2006/relationships/slide" Target="slides/slide22.xml"/><Relationship Id="rId32" Type="http://schemas.openxmlformats.org/officeDocument/2006/relationships/slide" Target="slides/slide30.xml"/><Relationship Id="rId37" Type="http://schemas.openxmlformats.org/officeDocument/2006/relationships/slide" Target="slides/slide35.xml"/><Relationship Id="rId40" Type="http://schemas.openxmlformats.org/officeDocument/2006/relationships/slide" Target="slides/slide38.xml"/><Relationship Id="rId45" Type="http://schemas.openxmlformats.org/officeDocument/2006/relationships/theme" Target="theme/theme1.xml"/><Relationship Id="rId5" Type="http://schemas.openxmlformats.org/officeDocument/2006/relationships/slide" Target="slides/slide3.xml"/><Relationship Id="rId15" Type="http://schemas.openxmlformats.org/officeDocument/2006/relationships/slide" Target="slides/slide13.xml"/><Relationship Id="rId23" Type="http://schemas.openxmlformats.org/officeDocument/2006/relationships/slide" Target="slides/slide21.xml"/><Relationship Id="rId28" Type="http://schemas.openxmlformats.org/officeDocument/2006/relationships/slide" Target="slides/slide26.xml"/><Relationship Id="rId36" Type="http://schemas.openxmlformats.org/officeDocument/2006/relationships/slide" Target="slides/slide34.xml"/><Relationship Id="rId10" Type="http://schemas.openxmlformats.org/officeDocument/2006/relationships/slide" Target="slides/slide8.xml"/><Relationship Id="rId19" Type="http://schemas.openxmlformats.org/officeDocument/2006/relationships/slide" Target="slides/slide17.xml"/><Relationship Id="rId31" Type="http://schemas.openxmlformats.org/officeDocument/2006/relationships/slide" Target="slides/slide29.xml"/><Relationship Id="rId44" Type="http://schemas.openxmlformats.org/officeDocument/2006/relationships/viewProps" Target="viewProps.xml"/><Relationship Id="rId4" Type="http://schemas.openxmlformats.org/officeDocument/2006/relationships/slide" Target="slides/slide2.xml"/><Relationship Id="rId9" Type="http://schemas.openxmlformats.org/officeDocument/2006/relationships/slide" Target="slides/slide7.xml"/><Relationship Id="rId14" Type="http://schemas.openxmlformats.org/officeDocument/2006/relationships/slide" Target="slides/slide12.xml"/><Relationship Id="rId22" Type="http://schemas.openxmlformats.org/officeDocument/2006/relationships/slide" Target="slides/slide20.xml"/><Relationship Id="rId27" Type="http://schemas.openxmlformats.org/officeDocument/2006/relationships/slide" Target="slides/slide25.xml"/><Relationship Id="rId30" Type="http://schemas.openxmlformats.org/officeDocument/2006/relationships/slide" Target="slides/slide28.xml"/><Relationship Id="rId35" Type="http://schemas.openxmlformats.org/officeDocument/2006/relationships/slide" Target="slides/slide33.xml"/><Relationship Id="rId43" Type="http://schemas.openxmlformats.org/officeDocument/2006/relationships/presProps" Target="presProps.xml"/><Relationship Id="rId8" Type="http://schemas.openxmlformats.org/officeDocument/2006/relationships/slide" Target="slides/slide6.xml"/><Relationship Id="rId3" Type="http://schemas.openxmlformats.org/officeDocument/2006/relationships/slide" Target="slides/slide1.xml"/><Relationship Id="rId12" Type="http://schemas.openxmlformats.org/officeDocument/2006/relationships/slide" Target="slides/slide10.xml"/><Relationship Id="rId17" Type="http://schemas.openxmlformats.org/officeDocument/2006/relationships/slide" Target="slides/slide15.xml"/><Relationship Id="rId25" Type="http://schemas.openxmlformats.org/officeDocument/2006/relationships/slide" Target="slides/slide23.xml"/><Relationship Id="rId33" Type="http://schemas.openxmlformats.org/officeDocument/2006/relationships/slide" Target="slides/slide31.xml"/><Relationship Id="rId38" Type="http://schemas.openxmlformats.org/officeDocument/2006/relationships/slide" Target="slides/slide36.xml"/><Relationship Id="rId46" Type="http://schemas.openxmlformats.org/officeDocument/2006/relationships/tableStyles" Target="tableStyles.xml"/><Relationship Id="rId20" Type="http://schemas.openxmlformats.org/officeDocument/2006/relationships/slide" Target="slides/slide18.xml"/><Relationship Id="rId41" Type="http://schemas.openxmlformats.org/officeDocument/2006/relationships/slide" Target="slides/slide39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2.xml.rels><?xml version="1.0" encoding="UTF-8" standalone="yes"?>
<Relationships xmlns="http://schemas.openxmlformats.org/package/2006/relationships"><Relationship Id="rId3" Type="http://schemas.openxmlformats.org/officeDocument/2006/relationships/image" Target="../media/image6.png"/><Relationship Id="rId2" Type="http://schemas.openxmlformats.org/officeDocument/2006/relationships/image" Target="../media/image5.png"/><Relationship Id="rId1" Type="http://schemas.openxmlformats.org/officeDocument/2006/relationships/slideMaster" Target="../slideMasters/slideMaster2.xml"/></Relationships>
</file>

<file path=ppt/slideLayouts/_rels/slideLayout1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1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2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2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75703834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356215853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089083224"/>
      </p:ext>
    </p:extLst>
  </p:cSld>
  <p:clrMapOvr>
    <a:masterClrMapping/>
  </p:clrMapOvr>
</p:sldLayout>
</file>

<file path=ppt/slideLayouts/slideLayout12.xml><?xml version="1.0" encoding="utf-8"?>
<p:sldLayout xmlns:a="http://schemas.openxmlformats.org/drawingml/2006/main" xmlns:r="http://schemas.openxmlformats.org/officeDocument/2006/relationships" xmlns:p="http://schemas.openxmlformats.org/presentationml/2006/main" showMasterSp="0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6934" y="0"/>
            <a:ext cx="12231160" cy="6856214"/>
            <a:chOff x="-16934" y="0"/>
            <a:chExt cx="12231160" cy="6856214"/>
          </a:xfrm>
        </p:grpSpPr>
        <p:pic>
          <p:nvPicPr>
            <p:cNvPr id="16" name="Picture 15" descr="HD-PanelTitleR1.png"/>
            <p:cNvPicPr>
              <a:picLocks noChangeAspect="1"/>
            </p:cNvPicPr>
            <p:nvPr/>
          </p:nvPicPr>
          <p:blipFill>
            <a:blip r:embed="rId2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6" name="Rectangle 25"/>
            <p:cNvSpPr/>
            <p:nvPr/>
          </p:nvSpPr>
          <p:spPr>
            <a:xfrm>
              <a:off x="2328332" y="1540931"/>
              <a:ext cx="7543802" cy="3835401"/>
            </a:xfrm>
            <a:prstGeom prst="rect">
              <a:avLst/>
            </a:prstGeom>
            <a:noFill/>
            <a:ln w="15875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7" name="Picture 16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6934" y="3147609"/>
              <a:ext cx="2478024" cy="612648"/>
            </a:xfrm>
            <a:prstGeom prst="rect">
              <a:avLst/>
            </a:prstGeom>
          </p:spPr>
        </p:pic>
        <p:pic>
          <p:nvPicPr>
            <p:cNvPr id="20" name="Picture 19" descr="HDRibbonTitle-UniformTrim.png"/>
            <p:cNvPicPr>
              <a:picLocks noChangeAspect="1"/>
            </p:cNvPicPr>
            <p:nvPr/>
          </p:nvPicPr>
          <p:blipFill rotWithShape="1"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9736202" y="3147609"/>
              <a:ext cx="2478024" cy="612648"/>
            </a:xfrm>
            <a:prstGeom prst="rect">
              <a:avLst/>
            </a:prstGeom>
          </p:spPr>
        </p:pic>
      </p:grpSp>
      <p:sp>
        <p:nvSpPr>
          <p:cNvPr id="2" name="Title 1"/>
          <p:cNvSpPr>
            <a:spLocks noGrp="1"/>
          </p:cNvSpPr>
          <p:nvPr>
            <p:ph type="ctrTitle"/>
          </p:nvPr>
        </p:nvSpPr>
        <p:spPr>
          <a:xfrm>
            <a:off x="2692398" y="1871131"/>
            <a:ext cx="6815669" cy="1515533"/>
          </a:xfrm>
        </p:spPr>
        <p:txBody>
          <a:bodyPr anchor="b">
            <a:noAutofit/>
          </a:bodyPr>
          <a:lstStyle>
            <a:lvl1pPr algn="ctr">
              <a:defRPr sz="5400">
                <a:effectLst/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Subtitle 2"/>
          <p:cNvSpPr>
            <a:spLocks noGrp="1"/>
          </p:cNvSpPr>
          <p:nvPr>
            <p:ph type="subTitle" idx="1"/>
          </p:nvPr>
        </p:nvSpPr>
        <p:spPr>
          <a:xfrm>
            <a:off x="2692398" y="3657597"/>
            <a:ext cx="6815669" cy="1320802"/>
          </a:xfrm>
        </p:spPr>
        <p:txBody>
          <a:bodyPr anchor="t">
            <a:normAutofit/>
          </a:bodyPr>
          <a:lstStyle>
            <a:lvl1pPr marL="0" indent="0" algn="ctr">
              <a:buNone/>
              <a:defRPr sz="2100">
                <a:solidFill>
                  <a:schemeClr val="tx1"/>
                </a:solidFill>
              </a:defRPr>
            </a:lvl1pPr>
            <a:lvl2pPr marL="457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2pPr>
            <a:lvl3pPr marL="914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3pPr>
            <a:lvl4pPr marL="1371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4pPr>
            <a:lvl5pPr marL="18288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5pPr>
            <a:lvl6pPr marL="22860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6pPr>
            <a:lvl7pPr marL="27432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7pPr>
            <a:lvl8pPr marL="32004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8pPr>
            <a:lvl9pPr marL="3657600" indent="0" algn="ctr">
              <a:buNone/>
              <a:defRPr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r>
              <a:rPr lang="ko-KR" altLang="en-US"/>
              <a:t>클릭하여 마스터 부제목 스타일 편집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>
          <a:xfrm>
            <a:off x="7983232" y="5037663"/>
            <a:ext cx="897467" cy="279400"/>
          </a:xfrm>
        </p:spPr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>
          <a:xfrm>
            <a:off x="2692397" y="5037663"/>
            <a:ext cx="5214635" cy="279400"/>
          </a:xfrm>
        </p:spPr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>
          <a:xfrm>
            <a:off x="8956900" y="5037663"/>
            <a:ext cx="551167" cy="279400"/>
          </a:xfrm>
        </p:spPr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2692399" y="3522131"/>
            <a:ext cx="6815668" cy="0"/>
          </a:xfrm>
          <a:prstGeom prst="line">
            <a:avLst/>
          </a:prstGeom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88570673"/>
      </p:ext>
    </p:extLst>
  </p:cSld>
  <p:clrMapOvr>
    <a:masterClrMapping/>
  </p:clrMapOvr>
</p:sldLayout>
</file>

<file path=ppt/slideLayouts/slideLayout13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7" name="Straight Connector 6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09898672"/>
      </p:ext>
    </p:extLst>
  </p:cSld>
  <p:clrMapOvr>
    <a:masterClrMapping/>
  </p:clrMapOvr>
</p:sldLayout>
</file>

<file path=ppt/slideLayouts/slideLayout14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2015069" y="1752606"/>
            <a:ext cx="8158688" cy="1822514"/>
          </a:xfrm>
        </p:spPr>
        <p:txBody>
          <a:bodyPr anchor="b">
            <a:normAutofit/>
          </a:bodyPr>
          <a:lstStyle>
            <a:lvl1pPr algn="ctr">
              <a:defRPr sz="44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2015067" y="3846051"/>
            <a:ext cx="8158690" cy="954547"/>
          </a:xfrm>
        </p:spPr>
        <p:txBody>
          <a:bodyPr anchor="t">
            <a:normAutofit/>
          </a:bodyPr>
          <a:lstStyle>
            <a:lvl1pPr marL="0" indent="0" algn="ctr"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2012723" y="3710585"/>
            <a:ext cx="8163380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755358325"/>
      </p:ext>
    </p:extLst>
  </p:cSld>
  <p:clrMapOvr>
    <a:masterClrMapping/>
  </p:clrMapOvr>
</p:sldLayout>
</file>

<file path=ppt/slideLayouts/slideLayout15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cxnSp>
        <p:nvCxnSpPr>
          <p:cNvPr id="8" name="Straight Connector 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sz="half" idx="1"/>
          </p:nvPr>
        </p:nvSpPr>
        <p:spPr>
          <a:xfrm>
            <a:off x="1298448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6181344" y="2560320"/>
            <a:ext cx="4718304" cy="3310128"/>
          </a:xfrm>
        </p:spPr>
        <p:txBody>
          <a:bodyPr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26781814"/>
      </p:ext>
    </p:extLst>
  </p:cSld>
  <p:clrMapOvr>
    <a:masterClrMapping/>
  </p:clrMapOvr>
</p:sldLayout>
</file>

<file path=ppt/slideLayouts/slideLayout16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Content Placeholder 3"/>
          <p:cNvSpPr>
            <a:spLocks noGrp="1"/>
          </p:cNvSpPr>
          <p:nvPr>
            <p:ph sz="half" idx="2"/>
          </p:nvPr>
        </p:nvSpPr>
        <p:spPr>
          <a:xfrm>
            <a:off x="129540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5" name="Text Placeholder 4"/>
          <p:cNvSpPr>
            <a:spLocks noGrp="1"/>
          </p:cNvSpPr>
          <p:nvPr>
            <p:ph type="body" sz="quarter" idx="3"/>
          </p:nvPr>
        </p:nvSpPr>
        <p:spPr>
          <a:xfrm>
            <a:off x="6180670" y="2658533"/>
            <a:ext cx="4718304" cy="576262"/>
          </a:xfrm>
        </p:spPr>
        <p:txBody>
          <a:bodyPr anchor="b">
            <a:noAutofit/>
          </a:bodyPr>
          <a:lstStyle>
            <a:lvl1pPr marL="0" indent="0">
              <a:spcBef>
                <a:spcPts val="672"/>
              </a:spcBef>
              <a:spcAft>
                <a:spcPts val="600"/>
              </a:spcAft>
              <a:buNone/>
              <a:defRPr sz="2800" b="0">
                <a:solidFill>
                  <a:schemeClr val="accent1"/>
                </a:solidFill>
              </a:defRPr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6" name="Content Placeholder 5"/>
          <p:cNvSpPr>
            <a:spLocks noGrp="1"/>
          </p:cNvSpPr>
          <p:nvPr>
            <p:ph sz="quarter" idx="4"/>
          </p:nvPr>
        </p:nvSpPr>
        <p:spPr>
          <a:xfrm>
            <a:off x="6180670" y="3243262"/>
            <a:ext cx="4718304" cy="2632605"/>
          </a:xfrm>
        </p:spPr>
        <p:txBody>
          <a:bodyPr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7" name="Date Placeholder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Footer Placeholder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Slide Number Placeholder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8" name="Straight Connector 17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622037232"/>
      </p:ext>
    </p:extLst>
  </p:cSld>
  <p:clrMapOvr>
    <a:masterClrMapping/>
  </p:clrMapOvr>
</p:sldLayout>
</file>

<file path=ppt/slideLayouts/slideLayout17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Date Placeholder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Footer Placeholder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Slide Number Placeholder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43647646"/>
      </p:ext>
    </p:extLst>
  </p:cSld>
  <p:clrMapOvr>
    <a:masterClrMapping/>
  </p:clrMapOvr>
</p:sldLayout>
</file>

<file path=ppt/slideLayouts/slideLayout18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Date Placeholder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Footer Placeholder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Slide Number Placeholder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92494723"/>
      </p:ext>
    </p:extLst>
  </p:cSld>
  <p:clrMapOvr>
    <a:masterClrMapping/>
  </p:clrMapOvr>
</p:sldLayout>
</file>

<file path=ppt/slideLayouts/slideLayout19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3811" y="1388534"/>
            <a:ext cx="3718455" cy="1371600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Content Placeholder 2"/>
          <p:cNvSpPr>
            <a:spLocks noGrp="1"/>
          </p:cNvSpPr>
          <p:nvPr>
            <p:ph idx="1"/>
          </p:nvPr>
        </p:nvSpPr>
        <p:spPr>
          <a:xfrm>
            <a:off x="5418668" y="982131"/>
            <a:ext cx="5469466" cy="4893735"/>
          </a:xfrm>
        </p:spPr>
        <p:txBody>
          <a:bodyPr anchor="ctr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3811" y="3031065"/>
            <a:ext cx="3718455" cy="2438404"/>
          </a:xfrm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6" name="Straight Connector 15"/>
          <p:cNvCxnSpPr/>
          <p:nvPr/>
        </p:nvCxnSpPr>
        <p:spPr>
          <a:xfrm>
            <a:off x="1396169" y="2912533"/>
            <a:ext cx="35144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561498014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684228641"/>
      </p:ext>
    </p:extLst>
  </p:cSld>
  <p:clrMapOvr>
    <a:masterClrMapping/>
  </p:clrMapOvr>
</p:sldLayout>
</file>

<file path=ppt/slideLayouts/slideLayout20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399" y="1883832"/>
            <a:ext cx="6241816" cy="1371600"/>
          </a:xfrm>
        </p:spPr>
        <p:txBody>
          <a:bodyPr anchor="b">
            <a:normAutofit/>
          </a:bodyPr>
          <a:lstStyle>
            <a:lvl1pPr algn="ctr">
              <a:defRPr sz="28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7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8094831" y="1041400"/>
            <a:ext cx="3063347" cy="4775200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399" y="3255432"/>
            <a:ext cx="6241816" cy="1828800"/>
          </a:xfrm>
        </p:spPr>
        <p:txBody>
          <a:bodyPr anchor="t">
            <a:normAutofit/>
          </a:bodyPr>
          <a:lstStyle>
            <a:lvl1pPr marL="0" indent="0" algn="ctr">
              <a:buNone/>
              <a:defRPr sz="18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282096478"/>
      </p:ext>
    </p:extLst>
  </p:cSld>
  <p:clrMapOvr>
    <a:masterClrMapping/>
  </p:clrMapOvr>
</p:sldLayout>
</file>

<file path=ppt/slideLayouts/slideLayout21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파노라마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4815415"/>
            <a:ext cx="9609666" cy="566738"/>
          </a:xfrm>
        </p:spPr>
        <p:txBody>
          <a:bodyPr anchor="b">
            <a:normAutofit/>
          </a:bodyPr>
          <a:lstStyle>
            <a:lvl1pPr algn="ctr">
              <a:defRPr sz="2400" b="0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Picture Placeholder 2"/>
          <p:cNvSpPr>
            <a:spLocks noGrp="1" noChangeAspect="1"/>
          </p:cNvSpPr>
          <p:nvPr>
            <p:ph type="pic" idx="1"/>
          </p:nvPr>
        </p:nvSpPr>
        <p:spPr>
          <a:xfrm>
            <a:off x="1041427" y="1041399"/>
            <a:ext cx="10105972" cy="3335869"/>
          </a:xfrm>
          <a:prstGeom prst="roundRect">
            <a:avLst>
              <a:gd name="adj" fmla="val 0"/>
            </a:avLst>
          </a:prstGeom>
          <a:ln w="57150" cmpd="thickThin">
            <a:solidFill>
              <a:schemeClr val="tx1">
                <a:lumMod val="50000"/>
                <a:lumOff val="50000"/>
              </a:schemeClr>
            </a:solidFill>
            <a:miter lim="800000"/>
          </a:ln>
          <a:effectLst>
            <a:innerShdw blurRad="57150" dist="38100" dir="14460000">
              <a:srgbClr val="000000">
                <a:alpha val="70000"/>
              </a:srgbClr>
            </a:innerShdw>
          </a:effectLst>
        </p:spPr>
        <p:txBody>
          <a:bodyPr anchor="t">
            <a:normAutofit/>
          </a:bodyPr>
          <a:lstStyle>
            <a:lvl1pPr marL="0" indent="0" algn="ctr">
              <a:buNone/>
              <a:defRPr sz="1600"/>
            </a:lvl1pPr>
            <a:lvl2pPr marL="457200" indent="0">
              <a:buNone/>
              <a:defRPr sz="1600"/>
            </a:lvl2pPr>
            <a:lvl3pPr marL="914400" indent="0">
              <a:buNone/>
              <a:defRPr sz="1600"/>
            </a:lvl3pPr>
            <a:lvl4pPr marL="1371600" indent="0">
              <a:buNone/>
              <a:defRPr sz="1600"/>
            </a:lvl4pPr>
            <a:lvl5pPr marL="1828800" indent="0">
              <a:buNone/>
              <a:defRPr sz="1600"/>
            </a:lvl5pPr>
            <a:lvl6pPr marL="2286000" indent="0">
              <a:buNone/>
              <a:defRPr sz="1600"/>
            </a:lvl6pPr>
            <a:lvl7pPr marL="2743200" indent="0">
              <a:buNone/>
              <a:defRPr sz="1600"/>
            </a:lvl7pPr>
            <a:lvl8pPr marL="3200400" indent="0">
              <a:buNone/>
              <a:defRPr sz="1600"/>
            </a:lvl8pPr>
            <a:lvl9pPr marL="3657600" indent="0">
              <a:buNone/>
              <a:defRPr sz="1600"/>
            </a:lvl9pPr>
          </a:lstStyle>
          <a:p>
            <a:r>
              <a:rPr lang="ko-KR" altLang="en-US"/>
              <a:t>그림을 추가하려면 아이콘을 클릭하십시오</a:t>
            </a:r>
            <a:endParaRPr lang="en-US" dirty="0"/>
          </a:p>
        </p:txBody>
      </p:sp>
      <p:sp>
        <p:nvSpPr>
          <p:cNvPr id="4" name="Text Placeholder 3"/>
          <p:cNvSpPr>
            <a:spLocks noGrp="1"/>
          </p:cNvSpPr>
          <p:nvPr>
            <p:ph type="body" sz="half" idx="2"/>
          </p:nvPr>
        </p:nvSpPr>
        <p:spPr>
          <a:xfrm>
            <a:off x="1295401" y="5382153"/>
            <a:ext cx="9609666" cy="493712"/>
          </a:xfrm>
        </p:spPr>
        <p:txBody>
          <a:bodyPr>
            <a:normAutofit/>
          </a:bodyPr>
          <a:lstStyle>
            <a:lvl1pPr marL="0" indent="0" algn="ctr">
              <a:buNone/>
              <a:defRPr sz="1400"/>
            </a:lvl1pPr>
            <a:lvl2pPr marL="457200" indent="0">
              <a:buNone/>
              <a:defRPr sz="1200"/>
            </a:lvl2pPr>
            <a:lvl3pPr marL="914400" indent="0">
              <a:buNone/>
              <a:defRPr sz="1000"/>
            </a:lvl3pPr>
            <a:lvl4pPr marL="1371600" indent="0">
              <a:buNone/>
              <a:defRPr sz="900"/>
            </a:lvl4pPr>
            <a:lvl5pPr marL="1828800" indent="0">
              <a:buNone/>
              <a:defRPr sz="900"/>
            </a:lvl5pPr>
            <a:lvl6pPr marL="2286000" indent="0">
              <a:buNone/>
              <a:defRPr sz="900"/>
            </a:lvl6pPr>
            <a:lvl7pPr marL="2743200" indent="0">
              <a:buNone/>
              <a:defRPr sz="900"/>
            </a:lvl7pPr>
            <a:lvl8pPr marL="3200400" indent="0">
              <a:buNone/>
              <a:defRPr sz="900"/>
            </a:lvl8pPr>
            <a:lvl9pPr marL="3657600" indent="0">
              <a:buNone/>
              <a:defRPr sz="900"/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5" name="Date Placeholder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Footer Placeholder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Slide Number Placeholder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33597047"/>
      </p:ext>
    </p:extLst>
  </p:cSld>
  <p:clrMapOvr>
    <a:masterClrMapping/>
  </p:clrMapOvr>
</p:sldLayout>
</file>

<file path=ppt/slideLayouts/slideLayout22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제목 및 캡션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303868" y="982132"/>
            <a:ext cx="9592732" cy="2954868"/>
          </a:xfrm>
        </p:spPr>
        <p:txBody>
          <a:bodyPr anchor="ctr">
            <a:normAutofit/>
          </a:bodyPr>
          <a:lstStyle>
            <a:lvl1pPr algn="ctr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303868" y="4343399"/>
            <a:ext cx="9592732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1809381488"/>
      </p:ext>
    </p:extLst>
  </p:cSld>
  <p:clrMapOvr>
    <a:masterClrMapping/>
  </p:clrMapOvr>
</p:sldLayout>
</file>

<file path=ppt/slideLayouts/slideLayout23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캡션 있는 인용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370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10" name="Text Placeholder 9"/>
          <p:cNvSpPr>
            <a:spLocks noGrp="1"/>
          </p:cNvSpPr>
          <p:nvPr>
            <p:ph type="body" sz="quarter" idx="13"/>
          </p:nvPr>
        </p:nvSpPr>
        <p:spPr>
          <a:xfrm>
            <a:off x="1674812" y="3352800"/>
            <a:ext cx="8839202" cy="584200"/>
          </a:xfrm>
        </p:spPr>
        <p:txBody>
          <a:bodyPr anchor="ctr">
            <a:normAutofit/>
          </a:bodyPr>
          <a:lstStyle>
            <a:lvl1pPr marL="0" indent="0" algn="r">
              <a:buFontTx/>
              <a:buNone/>
              <a:defRPr sz="2000"/>
            </a:lvl1pPr>
            <a:lvl2pPr marL="457200" indent="0">
              <a:buFontTx/>
              <a:buNone/>
              <a:defRPr/>
            </a:lvl2pPr>
            <a:lvl3pPr marL="914400" indent="0">
              <a:buFontTx/>
              <a:buNone/>
              <a:defRPr/>
            </a:lvl3pPr>
            <a:lvl4pPr marL="1371600" indent="0">
              <a:buFontTx/>
              <a:buNone/>
              <a:defRPr/>
            </a:lvl4pPr>
            <a:lvl5pPr marL="1828800" indent="0">
              <a:buFontTx/>
              <a:buNone/>
              <a:defRPr/>
            </a:lvl5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343399"/>
            <a:ext cx="9609666" cy="1532467"/>
          </a:xfrm>
        </p:spPr>
        <p:txBody>
          <a:bodyPr anchor="ctr">
            <a:normAutofit/>
          </a:bodyPr>
          <a:lstStyle>
            <a:lvl1pPr marL="0" indent="0" algn="ctr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5" name="TextBox 14"/>
          <p:cNvSpPr txBox="1"/>
          <p:nvPr/>
        </p:nvSpPr>
        <p:spPr>
          <a:xfrm>
            <a:off x="10600267" y="2827870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19" name="Straight Connector 18"/>
          <p:cNvCxnSpPr/>
          <p:nvPr/>
        </p:nvCxnSpPr>
        <p:spPr>
          <a:xfrm>
            <a:off x="1396169" y="4140199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154260990"/>
      </p:ext>
    </p:extLst>
  </p:cSld>
  <p:clrMapOvr>
    <a:masterClrMapping/>
  </p:clrMapOvr>
</p:sldLayout>
</file>

<file path=ppt/slideLayouts/slideLayout24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2" y="3308581"/>
            <a:ext cx="9609668" cy="1468800"/>
          </a:xfrm>
        </p:spPr>
        <p:txBody>
          <a:bodyPr anchor="b">
            <a:normAutofit/>
          </a:bodyPr>
          <a:lstStyle>
            <a:lvl1pPr algn="l">
              <a:defRPr sz="3200" b="0" cap="none"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777381"/>
            <a:ext cx="9609668" cy="860400"/>
          </a:xfrm>
        </p:spPr>
        <p:txBody>
          <a:bodyPr anchor="t">
            <a:normAutofit/>
          </a:bodyPr>
          <a:lstStyle>
            <a:lvl1pPr marL="0" indent="0" algn="l">
              <a:buNone/>
              <a:defRPr sz="20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924966301"/>
      </p:ext>
    </p:extLst>
  </p:cSld>
  <p:clrMapOvr>
    <a:masterClrMapping/>
  </p:clrMapOvr>
</p:sldLayout>
</file>

<file path=ppt/slideLayouts/slideLayout25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인용문 있는 명함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446213" y="982132"/>
            <a:ext cx="9296398" cy="2243668"/>
          </a:xfrm>
        </p:spPr>
        <p:txBody>
          <a:bodyPr anchor="ctr">
            <a:normAutofit/>
          </a:bodyPr>
          <a:lstStyle>
            <a:lvl1pPr algn="ctr">
              <a:defRPr sz="3200" b="0" cap="none">
                <a:solidFill>
                  <a:schemeClr val="tx1"/>
                </a:solidFill>
              </a:defRPr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3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9312"/>
            <a:ext cx="9609668" cy="88696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4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4529667"/>
            <a:ext cx="9609668" cy="1346200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862013" y="8799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/>
            <a:r>
              <a:rPr lang="en-US" sz="8000" dirty="0">
                <a:solidFill>
                  <a:schemeClr val="tx1"/>
                </a:solidFill>
                <a:effectLst/>
              </a:rPr>
              <a:t>“</a:t>
            </a:r>
          </a:p>
        </p:txBody>
      </p:sp>
      <p:sp>
        <p:nvSpPr>
          <p:cNvPr id="13" name="TextBox 12"/>
          <p:cNvSpPr txBox="1"/>
          <p:nvPr/>
        </p:nvSpPr>
        <p:spPr>
          <a:xfrm>
            <a:off x="10600267" y="2599261"/>
            <a:ext cx="609600" cy="584776"/>
          </a:xfrm>
          <a:prstGeom prst="rect">
            <a:avLst/>
          </a:prstGeom>
        </p:spPr>
        <p:txBody>
          <a:bodyPr vert="horz" lIns="91440" tIns="45720" rIns="91440" bIns="45720" rtlCol="0" anchor="ctr">
            <a:noAutofit/>
          </a:bodyPr>
          <a:lstStyle/>
          <a:p>
            <a:pPr lvl="0" algn="r"/>
            <a:r>
              <a:rPr lang="en-US" sz="8000" dirty="0">
                <a:solidFill>
                  <a:schemeClr val="tx1"/>
                </a:solidFill>
                <a:effectLst/>
              </a:rPr>
              <a:t>”</a:t>
            </a:r>
          </a:p>
        </p:txBody>
      </p:sp>
      <p:cxnSp>
        <p:nvCxnSpPr>
          <p:cNvPr id="26" name="Straight Connector 25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441220255"/>
      </p:ext>
    </p:extLst>
  </p:cSld>
  <p:clrMapOvr>
    <a:masterClrMapping/>
  </p:clrMapOvr>
</p:sldLayout>
</file>

<file path=ppt/slideLayouts/slideLayout26.xml><?xml version="1.0" encoding="utf-8"?>
<p:sldLayout xmlns:a="http://schemas.openxmlformats.org/drawingml/2006/main" xmlns:r="http://schemas.openxmlformats.org/officeDocument/2006/relationships" xmlns:p="http://schemas.openxmlformats.org/presentationml/2006/main" preserve="1">
  <p:cSld name="참 또는 거짓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>
          <a:xfrm>
            <a:off x="1295401" y="982132"/>
            <a:ext cx="9609666" cy="2243668"/>
          </a:xfrm>
        </p:spPr>
        <p:txBody>
          <a:bodyPr vert="horz" lIns="91440" tIns="45720" rIns="91440" bIns="45720" rtlCol="0" anchor="ctr">
            <a:normAutofit/>
          </a:bodyPr>
          <a:lstStyle>
            <a:lvl1pPr>
              <a:defRPr lang="en-US" b="0" dirty="0"/>
            </a:lvl1pPr>
          </a:lstStyle>
          <a:p>
            <a:pPr marL="0" lvl="0"/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20" name="Text Placeholder 2"/>
          <p:cNvSpPr>
            <a:spLocks noGrp="1"/>
          </p:cNvSpPr>
          <p:nvPr>
            <p:ph type="body" idx="13"/>
          </p:nvPr>
        </p:nvSpPr>
        <p:spPr>
          <a:xfrm>
            <a:off x="1295401" y="3630168"/>
            <a:ext cx="9609668" cy="841248"/>
          </a:xfrm>
        </p:spPr>
        <p:txBody>
          <a:bodyPr anchor="b">
            <a:normAutofit/>
          </a:bodyPr>
          <a:lstStyle>
            <a:lvl1pPr marL="0" indent="0" algn="l">
              <a:spcBef>
                <a:spcPts val="0"/>
              </a:spcBef>
              <a:buNone/>
              <a:defRPr sz="2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0" y="4470399"/>
            <a:ext cx="9609670" cy="1405467"/>
          </a:xfrm>
        </p:spPr>
        <p:txBody>
          <a:bodyPr anchor="t">
            <a:normAutofit/>
          </a:bodyPr>
          <a:lstStyle>
            <a:lvl1pPr marL="0" indent="0" algn="l">
              <a:buNone/>
              <a:defRPr sz="1800">
                <a:solidFill>
                  <a:schemeClr val="tx1"/>
                </a:solidFill>
              </a:defRPr>
            </a:lvl1pPr>
            <a:lvl2pPr marL="4572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4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스타일을 편집하려면 클릭</a:t>
            </a:r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5" name="Straight Connector 14"/>
          <p:cNvCxnSpPr/>
          <p:nvPr/>
        </p:nvCxnSpPr>
        <p:spPr>
          <a:xfrm>
            <a:off x="1396169" y="3429000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3210281313"/>
      </p:ext>
    </p:extLst>
  </p:cSld>
  <p:clrMapOvr>
    <a:masterClrMapping/>
  </p:clrMapOvr>
</p:sldLayout>
</file>

<file path=ppt/slideLayouts/slideLayout27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Title 1"/>
          <p:cNvSpPr>
            <a:spLocks noGrp="1"/>
          </p:cNvSpPr>
          <p:nvPr>
            <p:ph type="title"/>
          </p:nvPr>
        </p:nvSpPr>
        <p:spPr/>
        <p:txBody>
          <a:bodyPr/>
          <a:lstStyle>
            <a:lvl1pPr algn="ctr">
              <a:defRPr/>
            </a:lvl1pPr>
          </a:lstStyle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/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4204562840"/>
      </p:ext>
    </p:extLst>
  </p:cSld>
  <p:clrMapOvr>
    <a:masterClrMapping/>
  </p:clrMapOvr>
</p:sldLayout>
</file>

<file path=ppt/slideLayouts/slideLayout28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Vertical Title 1"/>
          <p:cNvSpPr>
            <a:spLocks noGrp="1"/>
          </p:cNvSpPr>
          <p:nvPr>
            <p:ph type="title" orient="vert"/>
          </p:nvPr>
        </p:nvSpPr>
        <p:spPr>
          <a:xfrm>
            <a:off x="8999356" y="982131"/>
            <a:ext cx="1890895" cy="4893735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Vertical Text Placeholder 2"/>
          <p:cNvSpPr>
            <a:spLocks noGrp="1"/>
          </p:cNvSpPr>
          <p:nvPr>
            <p:ph type="body" orient="vert" idx="1"/>
          </p:nvPr>
        </p:nvSpPr>
        <p:spPr>
          <a:xfrm>
            <a:off x="1295398" y="982132"/>
            <a:ext cx="7433025" cy="4893734"/>
          </a:xfrm>
        </p:spPr>
        <p:txBody>
          <a:bodyPr vert="eaVert" anchor="t"/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ADE87664-27F7-4CC8-9F14-2EC4F257B198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6927D13C-1BED-4A7B-85F8-9294B42B5A49}" type="slidenum">
              <a:rPr lang="ko-KR" altLang="en-US" smtClean="0"/>
              <a:t>‹#›</a:t>
            </a:fld>
            <a:endParaRPr lang="ko-KR" altLang="en-US"/>
          </a:p>
        </p:txBody>
      </p:sp>
      <p:cxnSp>
        <p:nvCxnSpPr>
          <p:cNvPr id="14" name="Straight Connector 13"/>
          <p:cNvCxnSpPr/>
          <p:nvPr/>
        </p:nvCxnSpPr>
        <p:spPr>
          <a:xfrm>
            <a:off x="8863890" y="990600"/>
            <a:ext cx="0" cy="487680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788478172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726737641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846990083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945242087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50705789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503909414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599570439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730988596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_rels/slideMaster2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19.xml"/><Relationship Id="rId13" Type="http://schemas.openxmlformats.org/officeDocument/2006/relationships/slideLayout" Target="../slideLayouts/slideLayout24.xml"/><Relationship Id="rId18" Type="http://schemas.openxmlformats.org/officeDocument/2006/relationships/theme" Target="../theme/theme2.xml"/><Relationship Id="rId3" Type="http://schemas.openxmlformats.org/officeDocument/2006/relationships/slideLayout" Target="../slideLayouts/slideLayout14.xml"/><Relationship Id="rId7" Type="http://schemas.openxmlformats.org/officeDocument/2006/relationships/slideLayout" Target="../slideLayouts/slideLayout18.xml"/><Relationship Id="rId12" Type="http://schemas.openxmlformats.org/officeDocument/2006/relationships/slideLayout" Target="../slideLayouts/slideLayout23.xml"/><Relationship Id="rId17" Type="http://schemas.openxmlformats.org/officeDocument/2006/relationships/slideLayout" Target="../slideLayouts/slideLayout28.xml"/><Relationship Id="rId2" Type="http://schemas.openxmlformats.org/officeDocument/2006/relationships/slideLayout" Target="../slideLayouts/slideLayout13.xml"/><Relationship Id="rId16" Type="http://schemas.openxmlformats.org/officeDocument/2006/relationships/slideLayout" Target="../slideLayouts/slideLayout27.xml"/><Relationship Id="rId20" Type="http://schemas.openxmlformats.org/officeDocument/2006/relationships/image" Target="../media/image4.png"/><Relationship Id="rId1" Type="http://schemas.openxmlformats.org/officeDocument/2006/relationships/slideLayout" Target="../slideLayouts/slideLayout12.xml"/><Relationship Id="rId6" Type="http://schemas.openxmlformats.org/officeDocument/2006/relationships/slideLayout" Target="../slideLayouts/slideLayout17.xml"/><Relationship Id="rId11" Type="http://schemas.openxmlformats.org/officeDocument/2006/relationships/slideLayout" Target="../slideLayouts/slideLayout22.xml"/><Relationship Id="rId5" Type="http://schemas.openxmlformats.org/officeDocument/2006/relationships/slideLayout" Target="../slideLayouts/slideLayout16.xml"/><Relationship Id="rId15" Type="http://schemas.openxmlformats.org/officeDocument/2006/relationships/slideLayout" Target="../slideLayouts/slideLayout26.xml"/><Relationship Id="rId10" Type="http://schemas.openxmlformats.org/officeDocument/2006/relationships/slideLayout" Target="../slideLayouts/slideLayout21.xml"/><Relationship Id="rId19" Type="http://schemas.openxmlformats.org/officeDocument/2006/relationships/image" Target="../media/image3.png"/><Relationship Id="rId4" Type="http://schemas.openxmlformats.org/officeDocument/2006/relationships/slideLayout" Target="../slideLayouts/slideLayout15.xml"/><Relationship Id="rId9" Type="http://schemas.openxmlformats.org/officeDocument/2006/relationships/slideLayout" Target="../slideLayouts/slideLayout20.xml"/><Relationship Id="rId14" Type="http://schemas.openxmlformats.org/officeDocument/2006/relationships/slideLayout" Target="../slideLayouts/slideLayout25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1435560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Masters/slideMaster2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3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7" name="Group 6"/>
          <p:cNvGrpSpPr/>
          <p:nvPr/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8" name="Picture 7" descr="HD-PanelContent.png"/>
            <p:cNvPicPr>
              <a:picLocks noChangeAspect="1"/>
            </p:cNvPicPr>
            <p:nvPr/>
          </p:nvPicPr>
          <p:blipFill>
            <a:blip r:embed="rId19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9" name="Rectangle 8"/>
            <p:cNvSpPr/>
            <p:nvPr/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0" name="Picture 9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11" name="Picture 10" descr="HDRibbonContent-UniformTrim.png"/>
            <p:cNvPicPr>
              <a:picLocks noChangeAspect="1"/>
            </p:cNvPicPr>
            <p:nvPr/>
          </p:nvPicPr>
          <p:blipFill rotWithShape="1">
            <a:blip r:embed="rId20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sp>
        <p:nvSpPr>
          <p:cNvPr id="2" name="Title Placeholder 1"/>
          <p:cNvSpPr>
            <a:spLocks noGrp="1"/>
          </p:cNvSpPr>
          <p:nvPr>
            <p:ph type="title"/>
          </p:nvPr>
        </p:nvSpPr>
        <p:spPr>
          <a:xfrm>
            <a:off x="1295402" y="982132"/>
            <a:ext cx="9601196" cy="1303867"/>
          </a:xfrm>
          <a:prstGeom prst="rect">
            <a:avLst/>
          </a:prstGeom>
          <a:effectLst/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  <a:endParaRPr lang="en-US" dirty="0"/>
          </a:p>
        </p:txBody>
      </p:sp>
      <p:sp>
        <p:nvSpPr>
          <p:cNvPr id="3" name="Text Placeholder 2"/>
          <p:cNvSpPr>
            <a:spLocks noGrp="1"/>
          </p:cNvSpPr>
          <p:nvPr>
            <p:ph type="body" idx="1"/>
          </p:nvPr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lvl="0"/>
            <a:r>
              <a:rPr lang="ko-KR" altLang="en-US"/>
              <a:t>마스터 텍스트 스타일을 편집하려면 클릭</a:t>
            </a:r>
          </a:p>
          <a:p>
            <a:pPr lvl="1"/>
            <a:r>
              <a:rPr lang="ko-KR" altLang="en-US"/>
              <a:t>두 번째 수준</a:t>
            </a:r>
          </a:p>
          <a:p>
            <a:pPr lvl="2"/>
            <a:r>
              <a:rPr lang="ko-KR" altLang="en-US"/>
              <a:t>세 번째 수준</a:t>
            </a:r>
          </a:p>
          <a:p>
            <a:pPr lvl="3"/>
            <a:r>
              <a:rPr lang="ko-KR" altLang="en-US"/>
              <a:t>네 번째 수준</a:t>
            </a:r>
          </a:p>
          <a:p>
            <a:pPr lvl="4"/>
            <a:r>
              <a:rPr lang="ko-KR" altLang="en-US"/>
              <a:t>다섯 번째 수준</a:t>
            </a:r>
            <a:endParaRPr lang="en-US" dirty="0"/>
          </a:p>
        </p:txBody>
      </p:sp>
      <p:sp>
        <p:nvSpPr>
          <p:cNvPr id="4" name="Date Placeholder 3"/>
          <p:cNvSpPr>
            <a:spLocks noGrp="1"/>
          </p:cNvSpPr>
          <p:nvPr>
            <p:ph type="dt" sz="half" idx="2"/>
          </p:nvPr>
        </p:nvSpPr>
        <p:spPr>
          <a:xfrm>
            <a:off x="8677501" y="5969000"/>
            <a:ext cx="16002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FBB14565-A6EA-4C12-BC06-DB97BE243CE2}" type="datetimeFigureOut">
              <a:rPr lang="ko-KR" altLang="en-US" smtClean="0"/>
              <a:t>2022-11-30</a:t>
            </a:fld>
            <a:endParaRPr lang="ko-KR" altLang="en-US"/>
          </a:p>
        </p:txBody>
      </p:sp>
      <p:sp>
        <p:nvSpPr>
          <p:cNvPr id="5" name="Footer Placeholder 4"/>
          <p:cNvSpPr>
            <a:spLocks noGrp="1"/>
          </p:cNvSpPr>
          <p:nvPr>
            <p:ph type="ftr" sz="quarter" idx="3"/>
          </p:nvPr>
        </p:nvSpPr>
        <p:spPr>
          <a:xfrm>
            <a:off x="1295401" y="5969000"/>
            <a:ext cx="7305900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endParaRPr lang="ko-KR" altLang="en-US"/>
          </a:p>
        </p:txBody>
      </p:sp>
      <p:sp>
        <p:nvSpPr>
          <p:cNvPr id="6" name="Slide Number Placeholder 5"/>
          <p:cNvSpPr>
            <a:spLocks noGrp="1"/>
          </p:cNvSpPr>
          <p:nvPr>
            <p:ph type="sldNum" sz="quarter" idx="4"/>
          </p:nvPr>
        </p:nvSpPr>
        <p:spPr>
          <a:xfrm>
            <a:off x="10353901" y="5969000"/>
            <a:ext cx="542697" cy="279400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000" b="0" i="0">
                <a:solidFill>
                  <a:schemeClr val="tx1"/>
                </a:solidFill>
                <a:effectLst/>
                <a:latin typeface="+mn-lt"/>
              </a:defRPr>
            </a:lvl1pPr>
          </a:lstStyle>
          <a:p>
            <a:fld id="{36738AFA-7AAE-48F0-8112-B906B801D1EC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129798043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90" r:id="rId1"/>
    <p:sldLayoutId id="2147483691" r:id="rId2"/>
    <p:sldLayoutId id="2147483692" r:id="rId3"/>
    <p:sldLayoutId id="2147483693" r:id="rId4"/>
    <p:sldLayoutId id="2147483694" r:id="rId5"/>
    <p:sldLayoutId id="2147483695" r:id="rId6"/>
    <p:sldLayoutId id="2147483696" r:id="rId7"/>
    <p:sldLayoutId id="2147483697" r:id="rId8"/>
    <p:sldLayoutId id="2147483698" r:id="rId9"/>
    <p:sldLayoutId id="2147483699" r:id="rId10"/>
    <p:sldLayoutId id="2147483700" r:id="rId11"/>
    <p:sldLayoutId id="2147483701" r:id="rId12"/>
    <p:sldLayoutId id="2147483702" r:id="rId13"/>
    <p:sldLayoutId id="2147483703" r:id="rId14"/>
    <p:sldLayoutId id="2147483704" r:id="rId15"/>
    <p:sldLayoutId id="2147483705" r:id="rId16"/>
    <p:sldLayoutId id="2147483706" r:id="rId17"/>
  </p:sldLayoutIdLst>
  <p:txStyles>
    <p:titleStyle>
      <a:lvl1pPr algn="ctr" defTabSz="457200" rtl="0" eaLnBrk="1" latinLnBrk="1" hangingPunct="1">
        <a:spcBef>
          <a:spcPct val="0"/>
        </a:spcBef>
        <a:buNone/>
        <a:defRPr sz="4400" kern="1200" cap="none">
          <a:ln w="3175" cmpd="sng">
            <a:noFill/>
          </a:ln>
          <a:solidFill>
            <a:schemeClr val="tx1">
              <a:lumMod val="85000"/>
              <a:lumOff val="15000"/>
            </a:schemeClr>
          </a:solidFill>
          <a:effectLst/>
          <a:latin typeface="+mj-lt"/>
          <a:ea typeface="+mj-ea"/>
          <a:cs typeface="+mj-cs"/>
        </a:defRPr>
      </a:lvl1pPr>
      <a:lvl2pPr eaLnBrk="1" latinLnBrk="1" hangingPunct="1">
        <a:defRPr>
          <a:solidFill>
            <a:schemeClr val="tx2"/>
          </a:solidFill>
        </a:defRPr>
      </a:lvl2pPr>
      <a:lvl3pPr eaLnBrk="1" latinLnBrk="1" hangingPunct="1">
        <a:defRPr>
          <a:solidFill>
            <a:schemeClr val="tx2"/>
          </a:solidFill>
        </a:defRPr>
      </a:lvl3pPr>
      <a:lvl4pPr eaLnBrk="1" latinLnBrk="1" hangingPunct="1">
        <a:defRPr>
          <a:solidFill>
            <a:schemeClr val="tx2"/>
          </a:solidFill>
        </a:defRPr>
      </a:lvl4pPr>
      <a:lvl5pPr eaLnBrk="1" latinLnBrk="1" hangingPunct="1">
        <a:defRPr>
          <a:solidFill>
            <a:schemeClr val="tx2"/>
          </a:solidFill>
        </a:defRPr>
      </a:lvl5pPr>
      <a:lvl6pPr eaLnBrk="1" latinLnBrk="1" hangingPunct="1">
        <a:defRPr>
          <a:solidFill>
            <a:schemeClr val="tx2"/>
          </a:solidFill>
        </a:defRPr>
      </a:lvl6pPr>
      <a:lvl7pPr eaLnBrk="1" latinLnBrk="1" hangingPunct="1">
        <a:defRPr>
          <a:solidFill>
            <a:schemeClr val="tx2"/>
          </a:solidFill>
        </a:defRPr>
      </a:lvl7pPr>
      <a:lvl8pPr eaLnBrk="1" latinLnBrk="1" hangingPunct="1">
        <a:defRPr>
          <a:solidFill>
            <a:schemeClr val="tx2"/>
          </a:solidFill>
        </a:defRPr>
      </a:lvl8pPr>
      <a:lvl9pPr eaLnBrk="1" latinLnBrk="1" hangingPunct="1">
        <a:defRPr>
          <a:solidFill>
            <a:schemeClr val="tx2"/>
          </a:solidFill>
        </a:defRPr>
      </a:lvl9pPr>
    </p:titleStyle>
    <p:bodyStyle>
      <a:lvl1pPr marL="2857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1pPr>
      <a:lvl2pPr marL="7429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20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2pPr>
      <a:lvl3pPr marL="1200150" indent="-2857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8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3pPr>
      <a:lvl4pPr marL="15430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6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4pPr>
      <a:lvl5pPr marL="2000250" indent="-17145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5pPr>
      <a:lvl6pPr marL="25146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6pPr>
      <a:lvl7pPr marL="29718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7pPr>
      <a:lvl8pPr marL="34290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8pPr>
      <a:lvl9pPr marL="3886200" indent="-228600" algn="l" defTabSz="457200" rtl="0" eaLnBrk="1" latinLnBrk="1" hangingPunct="1">
        <a:spcBef>
          <a:spcPct val="20000"/>
        </a:spcBef>
        <a:spcAft>
          <a:spcPts val="600"/>
        </a:spcAft>
        <a:buClr>
          <a:schemeClr val="accent1"/>
        </a:buClr>
        <a:buSzPct val="115000"/>
        <a:buFont typeface="Arial"/>
        <a:buChar char="•"/>
        <a:defRPr sz="1400" kern="1200" cap="none">
          <a:solidFill>
            <a:schemeClr val="tx1">
              <a:lumMod val="85000"/>
              <a:lumOff val="15000"/>
            </a:schemeClr>
          </a:solidFill>
          <a:effectLst/>
          <a:latin typeface="+mn-lt"/>
          <a:ea typeface="+mn-ea"/>
          <a:cs typeface="+mn-cs"/>
        </a:defRPr>
      </a:lvl9pPr>
    </p:bodyStyle>
    <p:otherStyle>
      <a:defPPr>
        <a:defRPr lang="en-US"/>
      </a:defPPr>
      <a:lvl1pPr marL="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4572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.png"/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12.xml"/><Relationship Id="rId5" Type="http://schemas.openxmlformats.org/officeDocument/2006/relationships/image" Target="../media/image7.png"/><Relationship Id="rId4" Type="http://schemas.openxmlformats.org/officeDocument/2006/relationships/image" Target="../media/image4.png"/></Relationships>
</file>

<file path=ppt/slides/_rels/slide10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13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13.xml"/></Relationships>
</file>

<file path=ppt/slides/_rels/slide13.xml.rels><?xml version="1.0" encoding="UTF-8" standalone="yes"?>
<Relationships xmlns="http://schemas.openxmlformats.org/package/2006/relationships"><Relationship Id="rId2" Type="http://schemas.openxmlformats.org/officeDocument/2006/relationships/image" Target="../media/image15.png"/><Relationship Id="rId1" Type="http://schemas.openxmlformats.org/officeDocument/2006/relationships/slideLayout" Target="../slideLayouts/slideLayout13.xml"/></Relationships>
</file>

<file path=ppt/slides/_rels/slide1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13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7.png"/><Relationship Id="rId1" Type="http://schemas.openxmlformats.org/officeDocument/2006/relationships/slideLayout" Target="../slideLayouts/slideLayout13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13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13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13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13.xml"/></Relationships>
</file>

<file path=ppt/slides/_rels/slid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2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13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13.xml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4" Type="http://schemas.openxmlformats.org/officeDocument/2006/relationships/image" Target="../media/image23.png"/></Relationships>
</file>

<file path=ppt/slides/_rels/slide2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2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3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3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4.png"/><Relationship Id="rId1" Type="http://schemas.openxmlformats.org/officeDocument/2006/relationships/slideLayout" Target="../slideLayouts/slideLayout7.xml"/></Relationships>
</file>

<file path=ppt/slides/_rels/slide2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7.xml"/><Relationship Id="rId5" Type="http://schemas.openxmlformats.org/officeDocument/2006/relationships/image" Target="../media/image28.PNG"/><Relationship Id="rId4" Type="http://schemas.openxmlformats.org/officeDocument/2006/relationships/image" Target="../media/image27.PNG"/></Relationships>
</file>

<file path=ppt/slides/_rels/slide29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30.xml.rels><?xml version="1.0" encoding="UTF-8" standalone="yes"?>
<Relationships xmlns="http://schemas.openxmlformats.org/package/2006/relationships"><Relationship Id="rId2" Type="http://schemas.openxmlformats.org/officeDocument/2006/relationships/image" Target="../media/image29.jpg"/><Relationship Id="rId1" Type="http://schemas.openxmlformats.org/officeDocument/2006/relationships/slideLayout" Target="../slideLayouts/slideLayout7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1.PNG"/><Relationship Id="rId2" Type="http://schemas.openxmlformats.org/officeDocument/2006/relationships/image" Target="../media/image30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4.PNG"/><Relationship Id="rId5" Type="http://schemas.openxmlformats.org/officeDocument/2006/relationships/image" Target="../media/image33.PNG"/><Relationship Id="rId4" Type="http://schemas.openxmlformats.org/officeDocument/2006/relationships/image" Target="../media/image32.PNG"/></Relationships>
</file>

<file path=ppt/slides/_rels/slide32.xml.rels><?xml version="1.0" encoding="UTF-8" standalone="yes"?>
<Relationships xmlns="http://schemas.openxmlformats.org/package/2006/relationships"><Relationship Id="rId8" Type="http://schemas.openxmlformats.org/officeDocument/2006/relationships/image" Target="../media/image41.PNG"/><Relationship Id="rId3" Type="http://schemas.openxmlformats.org/officeDocument/2006/relationships/image" Target="../media/image36.PNG"/><Relationship Id="rId7" Type="http://schemas.openxmlformats.org/officeDocument/2006/relationships/image" Target="../media/image40.PNG"/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39.PNG"/><Relationship Id="rId5" Type="http://schemas.openxmlformats.org/officeDocument/2006/relationships/image" Target="../media/image38.PNG"/><Relationship Id="rId4" Type="http://schemas.openxmlformats.org/officeDocument/2006/relationships/image" Target="../media/image37.PNG"/><Relationship Id="rId9" Type="http://schemas.openxmlformats.org/officeDocument/2006/relationships/image" Target="../media/image42.PNG"/></Relationships>
</file>

<file path=ppt/slides/_rels/slide33.xml.rels><?xml version="1.0" encoding="UTF-8" standalone="yes"?>
<Relationships xmlns="http://schemas.openxmlformats.org/package/2006/relationships"><Relationship Id="rId3" Type="http://schemas.openxmlformats.org/officeDocument/2006/relationships/image" Target="../media/image44.PNG"/><Relationship Id="rId7" Type="http://schemas.openxmlformats.org/officeDocument/2006/relationships/image" Target="../media/image48.PNG"/><Relationship Id="rId2" Type="http://schemas.openxmlformats.org/officeDocument/2006/relationships/image" Target="../media/image43.PNG"/><Relationship Id="rId1" Type="http://schemas.openxmlformats.org/officeDocument/2006/relationships/slideLayout" Target="../slideLayouts/slideLayout7.xml"/><Relationship Id="rId6" Type="http://schemas.openxmlformats.org/officeDocument/2006/relationships/image" Target="../media/image47.PNG"/><Relationship Id="rId5" Type="http://schemas.openxmlformats.org/officeDocument/2006/relationships/image" Target="../media/image46.PNG"/><Relationship Id="rId4" Type="http://schemas.openxmlformats.org/officeDocument/2006/relationships/image" Target="../media/image45.PNG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0.PNG"/><Relationship Id="rId2" Type="http://schemas.openxmlformats.org/officeDocument/2006/relationships/image" Target="../media/image49.PNG"/><Relationship Id="rId1" Type="http://schemas.openxmlformats.org/officeDocument/2006/relationships/slideLayout" Target="../slideLayouts/slideLayout7.xml"/></Relationships>
</file>

<file path=ppt/slides/_rels/slide35.xml.rels><?xml version="1.0" encoding="UTF-8" standalone="yes"?>
<Relationships xmlns="http://schemas.openxmlformats.org/package/2006/relationships"><Relationship Id="rId3" Type="http://schemas.openxmlformats.org/officeDocument/2006/relationships/image" Target="../media/image52.jpeg"/><Relationship Id="rId2" Type="http://schemas.openxmlformats.org/officeDocument/2006/relationships/image" Target="../media/image51.PNG"/><Relationship Id="rId1" Type="http://schemas.openxmlformats.org/officeDocument/2006/relationships/slideLayout" Target="../slideLayouts/slideLayout7.xml"/></Relationships>
</file>

<file path=ppt/slides/_rels/slide36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2.mp4"/><Relationship Id="rId1" Type="http://schemas.microsoft.com/office/2007/relationships/media" Target="../media/media2.mp4"/><Relationship Id="rId6" Type="http://schemas.openxmlformats.org/officeDocument/2006/relationships/image" Target="../media/image55.png"/><Relationship Id="rId5" Type="http://schemas.openxmlformats.org/officeDocument/2006/relationships/image" Target="../media/image54.PNG"/><Relationship Id="rId4" Type="http://schemas.openxmlformats.org/officeDocument/2006/relationships/image" Target="../media/image53.PNG"/></Relationships>
</file>

<file path=ppt/slides/_rels/slide37.xml.rels><?xml version="1.0" encoding="UTF-8" standalone="yes"?>
<Relationships xmlns="http://schemas.openxmlformats.org/package/2006/relationships"><Relationship Id="rId3" Type="http://schemas.openxmlformats.org/officeDocument/2006/relationships/slideLayout" Target="../slideLayouts/slideLayout7.xml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58.png"/><Relationship Id="rId5" Type="http://schemas.openxmlformats.org/officeDocument/2006/relationships/image" Target="../media/image57.PNG"/><Relationship Id="rId4" Type="http://schemas.openxmlformats.org/officeDocument/2006/relationships/image" Target="../media/image56.PNG"/></Relationships>
</file>

<file path=ppt/slides/_rels/slide3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7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59.PNG"/><Relationship Id="rId1" Type="http://schemas.openxmlformats.org/officeDocument/2006/relationships/slideLayout" Target="../slideLayouts/slideLayout7.xml"/></Relationships>
</file>

<file path=ppt/slides/_rels/slide4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12.xml"/></Relationships>
</file>

<file path=ppt/slides/_rels/slide5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12.xml"/></Relationships>
</file>

<file path=ppt/slides/_rels/slide6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7.xml.rels><?xml version="1.0" encoding="UTF-8" standalone="yes"?>
<Relationships xmlns="http://schemas.openxmlformats.org/package/2006/relationships"><Relationship Id="rId3" Type="http://schemas.openxmlformats.org/officeDocument/2006/relationships/image" Target="../media/image11.png"/><Relationship Id="rId2" Type="http://schemas.openxmlformats.org/officeDocument/2006/relationships/image" Target="../media/image10.jpeg"/><Relationship Id="rId1" Type="http://schemas.openxmlformats.org/officeDocument/2006/relationships/slideLayout" Target="../slideLayouts/slideLayout13.xml"/></Relationships>
</file>

<file path=ppt/slides/_rels/slide8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jpg"/><Relationship Id="rId1" Type="http://schemas.openxmlformats.org/officeDocument/2006/relationships/slideLayout" Target="../slideLayouts/slideLayout1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2.jpeg"/><Relationship Id="rId1" Type="http://schemas.openxmlformats.org/officeDocument/2006/relationships/slideLayout" Target="../slideLayouts/slideLayout13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bg>
      <p:bgPr>
        <a:blipFill>
          <a:blip r:embed="rId2"/>
          <a:stretch/>
        </a:blipFill>
        <a:effectLst/>
      </p:bgPr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3" name="Group 11">
            <a:extLst>
              <a:ext uri="{FF2B5EF4-FFF2-40B4-BE49-F238E27FC236}">
                <a16:creationId xmlns:a16="http://schemas.microsoft.com/office/drawing/2014/main" id="{DFB5D1BB-0703-437B-BD1E-1D07F8A2730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5736" y="0"/>
            <a:ext cx="12229962" cy="6856214"/>
            <a:chOff x="-15736" y="0"/>
            <a:chExt cx="12229962" cy="6856214"/>
          </a:xfrm>
        </p:grpSpPr>
        <p:pic>
          <p:nvPicPr>
            <p:cNvPr id="13" name="Picture 12">
              <a:extLst>
                <a:ext uri="{FF2B5EF4-FFF2-40B4-BE49-F238E27FC236}">
                  <a16:creationId xmlns:a16="http://schemas.microsoft.com/office/drawing/2014/main" id="{3886586B-3F0F-4593-B272-AE75AD0F0929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>
            <a:blip r:embed="rId3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tretch>
              <a:fillRect/>
            </a:stretch>
          </p:blipFill>
          <p:spPr>
            <a:xfrm>
              <a:off x="0" y="0"/>
              <a:ext cx="12188825" cy="6856214"/>
            </a:xfrm>
            <a:prstGeom prst="rect">
              <a:avLst/>
            </a:prstGeom>
          </p:spPr>
        </p:pic>
        <p:sp>
          <p:nvSpPr>
            <p:cNvPr id="25" name="Rectangle 13">
              <a:extLst>
                <a:ext uri="{FF2B5EF4-FFF2-40B4-BE49-F238E27FC236}">
                  <a16:creationId xmlns:a16="http://schemas.microsoft.com/office/drawing/2014/main" id="{020DEB59-BF94-41B5-8F16-8B10442EE098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608012" y="609600"/>
              <a:ext cx="10972800" cy="5638800"/>
            </a:xfrm>
            <a:prstGeom prst="rect">
              <a:avLst/>
            </a:prstGeom>
            <a:noFill/>
            <a:ln w="15875" cap="flat">
              <a:miter lim="800000"/>
            </a:ln>
          </p:spPr>
          <p:style>
            <a:lnRef idx="1">
              <a:schemeClr val="accent1"/>
            </a:lnRef>
            <a:fillRef idx="3">
              <a:schemeClr val="accent1"/>
            </a:fillRef>
            <a:effectRef idx="2">
              <a:schemeClr val="accent1"/>
            </a:effectRef>
            <a:fontRef idx="minor">
              <a:schemeClr val="lt1"/>
            </a:fontRef>
          </p:style>
        </p:sp>
        <p:pic>
          <p:nvPicPr>
            <p:cNvPr id="15" name="Picture 14">
              <a:extLst>
                <a:ext uri="{FF2B5EF4-FFF2-40B4-BE49-F238E27FC236}">
                  <a16:creationId xmlns:a16="http://schemas.microsoft.com/office/drawing/2014/main" id="{9A3BEF6F-FC03-43B1-8D1B-8DA3A360DB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5736" y="3153832"/>
              <a:ext cx="777240" cy="606425"/>
            </a:xfrm>
            <a:prstGeom prst="rect">
              <a:avLst/>
            </a:prstGeom>
          </p:spPr>
        </p:pic>
        <p:pic>
          <p:nvPicPr>
            <p:cNvPr id="31" name="Picture 15">
              <a:extLst>
                <a:ext uri="{FF2B5EF4-FFF2-40B4-BE49-F238E27FC236}">
                  <a16:creationId xmlns:a16="http://schemas.microsoft.com/office/drawing/2014/main" id="{0F49BA32-A501-4C79-9A72-92587AB9EEFE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11436986" y="3153832"/>
              <a:ext cx="777240" cy="606425"/>
            </a:xfrm>
            <a:prstGeom prst="rect">
              <a:avLst/>
            </a:prstGeom>
          </p:spPr>
        </p:pic>
      </p:grpSp>
      <p:cxnSp>
        <p:nvCxnSpPr>
          <p:cNvPr id="32" name="Straight Connector 17">
            <a:extLst>
              <a:ext uri="{FF2B5EF4-FFF2-40B4-BE49-F238E27FC236}">
                <a16:creationId xmlns:a16="http://schemas.microsoft.com/office/drawing/2014/main" id="{883F92AF-2403-4558-B1D7-72130A1E4BC7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/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sp>
        <p:nvSpPr>
          <p:cNvPr id="20" name="Rectangle 19">
            <a:extLst>
              <a:ext uri="{FF2B5EF4-FFF2-40B4-BE49-F238E27FC236}">
                <a16:creationId xmlns:a16="http://schemas.microsoft.com/office/drawing/2014/main" id="{B0393412-BB8B-4EC9-A88D-93917FA47451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486138" y="496088"/>
            <a:ext cx="11227442" cy="5883295"/>
          </a:xfrm>
          <a:prstGeom prst="rect">
            <a:avLst/>
          </a:prstGeom>
          <a:blipFill dpi="0" rotWithShape="1">
            <a:blip r:embed="rId5">
              <a:alphaModFix amt="88000"/>
              <a:duotone>
                <a:schemeClr val="bg2">
                  <a:shade val="45000"/>
                  <a:satMod val="135000"/>
                </a:schemeClr>
                <a:prstClr val="white"/>
              </a:duotone>
            </a:blip>
            <a:srcRect/>
            <a:tile tx="0" ty="0" sx="90000" sy="100000" flip="none" algn="ctr"/>
          </a:blipFill>
          <a:ln>
            <a:noFill/>
          </a:ln>
          <a:effectLst>
            <a:outerShdw blurRad="114300" dist="127000" dir="5400000" sx="99000" sy="99000" algn="t" rotWithShape="0">
              <a:prstClr val="black">
                <a:alpha val="40000"/>
              </a:prstClr>
            </a:outerShdw>
          </a:effectLst>
          <a:scene3d>
            <a:camera prst="orthographicFront"/>
            <a:lightRig rig="twoPt" dir="t"/>
          </a:scene3d>
          <a:sp3d>
            <a:bevelT w="12700" h="0" prst="coolSlant"/>
            <a:contourClr>
              <a:schemeClr val="bg2"/>
            </a:contourClr>
          </a:sp3d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endParaRPr kumimoji="0" lang="en-US" sz="1800" b="0" i="0" u="none" strike="noStrike" kern="1200" cap="none" spc="0" normalizeH="0" baseline="0" noProof="0">
              <a:ln>
                <a:noFill/>
              </a:ln>
              <a:solidFill>
                <a:prstClr val="white"/>
              </a:solidFill>
              <a:effectLst/>
              <a:uLnTx/>
              <a:uFillTx/>
              <a:latin typeface="Garamond" panose="02020404030301010803"/>
              <a:ea typeface="+mn-ea"/>
              <a:cs typeface="+mn-cs"/>
            </a:endParaRPr>
          </a:p>
        </p:txBody>
      </p:sp>
      <p:sp>
        <p:nvSpPr>
          <p:cNvPr id="33" name="Rectangle 21">
            <a:extLst>
              <a:ext uri="{FF2B5EF4-FFF2-40B4-BE49-F238E27FC236}">
                <a16:creationId xmlns:a16="http://schemas.microsoft.com/office/drawing/2014/main" id="{68AB7DB4-4BE9-465B-8843-8073715FF855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SpPr>
            <a:spLocks noGrp="1" noRot="1" noChangeAspect="1" noMove="1" noResize="1" noEditPoints="1" noAdjustHandles="1" noChangeArrowheads="1" noChangeShapeType="1" noTextEdit="1"/>
          </p:cNv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SpPr>
        <p:spPr>
          <a:xfrm>
            <a:off x="608012" y="609600"/>
            <a:ext cx="10972800" cy="5638800"/>
          </a:xfrm>
          <a:prstGeom prst="rect">
            <a:avLst/>
          </a:prstGeom>
          <a:noFill/>
          <a:ln w="15875" cap="flat">
            <a:solidFill>
              <a:schemeClr val="accent1"/>
            </a:solidFill>
            <a:miter lim="800000"/>
          </a:ln>
        </p:spPr>
        <p:style>
          <a:lnRef idx="1">
            <a:schemeClr val="accent1"/>
          </a:lnRef>
          <a:fillRef idx="3">
            <a:schemeClr val="accent1"/>
          </a:fillRef>
          <a:effectRef idx="2">
            <a:schemeClr val="accent1"/>
          </a:effectRef>
          <a:fontRef idx="minor">
            <a:schemeClr val="lt1"/>
          </a:fontRef>
        </p:style>
      </p:sp>
      <p:sp>
        <p:nvSpPr>
          <p:cNvPr id="2" name="제목 1">
            <a:extLst>
              <a:ext uri="{FF2B5EF4-FFF2-40B4-BE49-F238E27FC236}">
                <a16:creationId xmlns:a16="http://schemas.microsoft.com/office/drawing/2014/main" id="{BDA5F253-4802-3A51-DD1D-447A449E68B2}"/>
              </a:ext>
            </a:extLst>
          </p:cNvPr>
          <p:cNvSpPr>
            <a:spLocks noGrp="1"/>
          </p:cNvSpPr>
          <p:nvPr>
            <p:ph type="ctrTitle"/>
          </p:nvPr>
        </p:nvSpPr>
        <p:spPr>
          <a:xfrm>
            <a:off x="1295402" y="982132"/>
            <a:ext cx="9601196" cy="1303867"/>
          </a:xfrm>
        </p:spPr>
        <p:txBody>
          <a:bodyPr vert="horz" lIns="91440" tIns="45720" rIns="91440" bIns="45720" rtlCol="0" anchor="ctr">
            <a:normAutofit/>
          </a:bodyPr>
          <a:lstStyle/>
          <a:p>
            <a:pPr latinLnBrk="0"/>
            <a:r>
              <a:rPr lang="ko-KR" altLang="en-US" sz="6000" dirty="0" err="1"/>
              <a:t>임베디드프로잭트</a:t>
            </a:r>
            <a:endParaRPr lang="en-US" altLang="ko-KR" sz="6000" dirty="0"/>
          </a:p>
        </p:txBody>
      </p:sp>
      <p:cxnSp>
        <p:nvCxnSpPr>
          <p:cNvPr id="24" name="Straight Connector 23">
            <a:extLst>
              <a:ext uri="{FF2B5EF4-FFF2-40B4-BE49-F238E27FC236}">
                <a16:creationId xmlns:a16="http://schemas.microsoft.com/office/drawing/2014/main" id="{AFC431BA-A96A-492C-A2FA-F9F701E385FB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CxnSpPr>
            <a:cxnSpLocks noGrp="1" noRot="1" noChangeAspect="1" noMove="1" noResize="1" noEditPoints="1" noAdjustHandles="1" noChangeArrowheads="1" noChangeShapeType="1"/>
          </p:cNvCxn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CxnSpPr>
        <p:spPr>
          <a:xfrm>
            <a:off x="1396169" y="2421466"/>
            <a:ext cx="9407298" cy="0"/>
          </a:xfrm>
          <a:prstGeom prst="line">
            <a:avLst/>
          </a:prstGeom>
          <a:ln w="15875">
            <a:solidFill>
              <a:schemeClr val="accent1"/>
            </a:solidFill>
          </a:ln>
        </p:spPr>
        <p:style>
          <a:lnRef idx="2">
            <a:schemeClr val="accent1"/>
          </a:lnRef>
          <a:fillRef idx="0">
            <a:schemeClr val="accent1"/>
          </a:fillRef>
          <a:effectRef idx="1">
            <a:schemeClr val="accent1"/>
          </a:effectRef>
          <a:fontRef idx="minor">
            <a:schemeClr val="tx1"/>
          </a:fontRef>
        </p:style>
      </p:cxnSp>
      <p:grpSp>
        <p:nvGrpSpPr>
          <p:cNvPr id="26" name="Group 25">
            <a:extLst>
              <a:ext uri="{FF2B5EF4-FFF2-40B4-BE49-F238E27FC236}">
                <a16:creationId xmlns:a16="http://schemas.microsoft.com/office/drawing/2014/main" id="{79E73055-8C3E-4C1D-88EA-3D22039CDF98}"/>
              </a:ext>
              <a:ext uri="{C183D7F6-B498-43B3-948B-1728B52AA6E4}">
                <adec:decorative xmlns:adec="http://schemas.microsoft.com/office/drawing/2017/decorative" val="1"/>
              </a:ext>
            </a:extLst>
          </p:cNvPr>
          <p:cNvGrpSpPr>
            <a:grpSpLocks noGrp="1" noUngrp="1" noRot="1" noChangeAspect="1" noMove="1" noResize="1"/>
          </p:cNvGrpSpPr>
          <p:nvPr>
            <p:extLst>
              <p:ext uri="{386F3935-93C4-4BCD-93E2-E3B085C9AB24}">
                <p16:designElem xmlns:p16="http://schemas.microsoft.com/office/powerpoint/2015/main" val="1"/>
              </p:ext>
            </p:extLst>
          </p:nvPr>
        </p:nvGrpSpPr>
        <p:grpSpPr>
          <a:xfrm>
            <a:off x="-18288" y="3128956"/>
            <a:ext cx="12234672" cy="658368"/>
            <a:chOff x="-18288" y="3128956"/>
            <a:chExt cx="12234672" cy="658368"/>
          </a:xfrm>
        </p:grpSpPr>
        <p:sp>
          <p:nvSpPr>
            <p:cNvPr id="27" name="Rounded Rectangle 30">
              <a:extLst>
                <a:ext uri="{FF2B5EF4-FFF2-40B4-BE49-F238E27FC236}">
                  <a16:creationId xmlns:a16="http://schemas.microsoft.com/office/drawing/2014/main" id="{FF9A1137-08E4-442C-9270-0F23E380D973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732303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28" name="Picture 27">
              <a:extLst>
                <a:ext uri="{FF2B5EF4-FFF2-40B4-BE49-F238E27FC236}">
                  <a16:creationId xmlns:a16="http://schemas.microsoft.com/office/drawing/2014/main" id="{6A4AC3F5-7F5F-4B49-835E-36CBE45D34F0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>
              <a:off x="-18288" y="3154680"/>
              <a:ext cx="777240" cy="606425"/>
            </a:xfrm>
            <a:prstGeom prst="rect">
              <a:avLst/>
            </a:prstGeom>
          </p:spPr>
        </p:pic>
        <p:sp>
          <p:nvSpPr>
            <p:cNvPr id="29" name="Rounded Rectangle 32">
              <a:extLst>
                <a:ext uri="{FF2B5EF4-FFF2-40B4-BE49-F238E27FC236}">
                  <a16:creationId xmlns:a16="http://schemas.microsoft.com/office/drawing/2014/main" id="{C79DCCFA-B647-41F3-8C57-D19A61760F74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SpPr/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SpPr>
          <p:spPr>
            <a:xfrm>
              <a:off x="11414377" y="3128956"/>
              <a:ext cx="45720" cy="658368"/>
            </a:xfrm>
            <a:prstGeom prst="roundRect">
              <a:avLst>
                <a:gd name="adj" fmla="val 50000"/>
              </a:avLst>
            </a:prstGeom>
            <a:solidFill>
              <a:schemeClr val="tx2">
                <a:alpha val="55000"/>
              </a:schemeClr>
            </a:solidFill>
            <a:ln w="9525">
              <a:noFill/>
            </a:ln>
            <a:effectLst>
              <a:innerShdw blurRad="114300">
                <a:prstClr val="black">
                  <a:alpha val="48000"/>
                </a:prstClr>
              </a:innerShdw>
            </a:effectLst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rtlCol="0" anchor="ctr"/>
            <a:lstStyle/>
            <a:p>
              <a:pPr marL="0" marR="0" lvl="0" indent="0" algn="ctr" defTabSz="914400" rtl="0" eaLnBrk="1" fontAlgn="auto" latinLnBrk="0" hangingPunct="1">
                <a:lnSpc>
                  <a:spcPct val="100000"/>
                </a:lnSpc>
                <a:spcBef>
                  <a:spcPts val="0"/>
                </a:spcBef>
                <a:spcAft>
                  <a:spcPts val="0"/>
                </a:spcAft>
                <a:buClrTx/>
                <a:buSzTx/>
                <a:buFontTx/>
                <a:buNone/>
                <a:tabLst/>
                <a:defRPr/>
              </a:pPr>
              <a:endParaRPr kumimoji="0" lang="en-US" sz="1800" b="0" i="0" u="none" strike="noStrike" kern="1200" cap="none" spc="0" normalizeH="0" baseline="0" noProof="0">
                <a:ln>
                  <a:noFill/>
                </a:ln>
                <a:solidFill>
                  <a:prstClr val="white"/>
                </a:solidFill>
                <a:effectLst/>
                <a:uLnTx/>
                <a:uFillTx/>
                <a:latin typeface="Garamond" panose="02020404030301010803"/>
                <a:ea typeface="+mn-ea"/>
                <a:cs typeface="+mn-cs"/>
              </a:endParaRPr>
            </a:p>
          </p:txBody>
        </p:sp>
        <p:pic>
          <p:nvPicPr>
            <p:cNvPr id="30" name="Picture 29">
              <a:extLst>
                <a:ext uri="{FF2B5EF4-FFF2-40B4-BE49-F238E27FC236}">
                  <a16:creationId xmlns:a16="http://schemas.microsoft.com/office/drawing/2014/main" id="{3C7401E9-AF65-4A82-8FB1-401302CD5AB6}"/>
                </a:ext>
                <a:ext uri="{C183D7F6-B498-43B3-948B-1728B52AA6E4}">
                  <adec:decorative xmlns:adec="http://schemas.microsoft.com/office/drawing/2017/decorative" val="1"/>
                </a:ext>
              </a:extLst>
            </p:cNvPr>
            <p:cNvPicPr>
              <a:picLocks noChangeAspect="1"/>
            </p:cNvPicPr>
            <p:nvPr>
              <p:extLst>
                <p:ext uri="{386F3935-93C4-4BCD-93E2-E3B085C9AB24}">
                  <p16:designElem xmlns:p16="http://schemas.microsoft.com/office/powerpoint/2015/main" val="1"/>
                </p:ext>
              </p:extLst>
            </p:nvPr>
          </p:nvPicPr>
          <p:blipFill rotWithShape="1">
            <a:blip r:embed="rId4">
              <a:extLst>
                <a:ext uri="{28A0092B-C50C-407E-A947-70E740481C1C}">
                  <a14:useLocalDpi xmlns:a14="http://schemas.microsoft.com/office/drawing/2010/main" val="0"/>
                </a:ext>
              </a:extLst>
            </a:blip>
            <a:srcRect/>
            <a:stretch/>
          </p:blipFill>
          <p:spPr>
            <a:xfrm flipH="1">
              <a:off x="11439144" y="3154680"/>
              <a:ext cx="777240" cy="606425"/>
            </a:xfrm>
            <a:prstGeom prst="rect">
              <a:avLst/>
            </a:prstGeom>
          </p:spPr>
        </p:pic>
      </p:grpSp>
      <p:sp>
        <p:nvSpPr>
          <p:cNvPr id="6" name="TextBox 5">
            <a:extLst>
              <a:ext uri="{FF2B5EF4-FFF2-40B4-BE49-F238E27FC236}">
                <a16:creationId xmlns:a16="http://schemas.microsoft.com/office/drawing/2014/main" id="{BA555850-DA9D-A975-27BF-757D0879939D}"/>
              </a:ext>
            </a:extLst>
          </p:cNvPr>
          <p:cNvSpPr txBox="1"/>
          <p:nvPr/>
        </p:nvSpPr>
        <p:spPr>
          <a:xfrm>
            <a:off x="1295401" y="2556932"/>
            <a:ext cx="9601196" cy="3318936"/>
          </a:xfrm>
          <a:prstGeom prst="rect">
            <a:avLst/>
          </a:prstGeom>
        </p:spPr>
        <p:txBody>
          <a:bodyPr vert="horz" lIns="91440" tIns="45720" rIns="91440" bIns="45720" rtlCol="0" anchor="t">
            <a:normAutofit/>
          </a:bodyPr>
          <a:lstStyle/>
          <a:p>
            <a:pPr marL="457200" indent="-457200" defTabSz="457200" latinLnBrk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3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색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색을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블루투스를 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lvl="1" defTabSz="457200" latinLnBrk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사용하여 휴대폰으로 제어</a:t>
            </a: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800100" lvl="1" indent="-342900" defTabSz="457200" latinLnBrk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+mj-lt"/>
              <a:buAutoNum type="arabicPeriod"/>
            </a:pPr>
            <a:endParaRPr lang="en-US" altLang="ko-KR" sz="2400" dirty="0">
              <a:solidFill>
                <a:schemeClr val="tx1">
                  <a:lumMod val="85000"/>
                  <a:lumOff val="15000"/>
                </a:schemeClr>
              </a:solidFill>
            </a:endParaRPr>
          </a:p>
          <a:p>
            <a:pPr marL="342900" indent="-342900" defTabSz="457200" latinLnBrk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+mj-lt"/>
              <a:buAutoNum type="arabicPeriod"/>
            </a:pP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2400" dirty="0" err="1">
                <a:solidFill>
                  <a:schemeClr val="tx1">
                    <a:lumMod val="85000"/>
                    <a:lumOff val="15000"/>
                  </a:schemeClr>
                </a:solidFill>
              </a:rPr>
              <a:t>라즈베리파이를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이용한 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CCTV</a:t>
            </a:r>
            <a:r>
              <a:rPr lang="ko-KR" altLang="en-US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구현</a:t>
            </a:r>
            <a:r>
              <a:rPr lang="en-US" altLang="ko-KR" sz="2400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</a:p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  <a:buFont typeface="Arial"/>
              <a:buChar char="•"/>
            </a:pPr>
            <a:endParaRPr lang="en-US" altLang="ko-KR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7" name="TextBox 6">
            <a:extLst>
              <a:ext uri="{FF2B5EF4-FFF2-40B4-BE49-F238E27FC236}">
                <a16:creationId xmlns:a16="http://schemas.microsoft.com/office/drawing/2014/main" id="{D5FF9E14-68E8-E3C2-B70D-0245B349123D}"/>
              </a:ext>
            </a:extLst>
          </p:cNvPr>
          <p:cNvSpPr txBox="1"/>
          <p:nvPr/>
        </p:nvSpPr>
        <p:spPr>
          <a:xfrm>
            <a:off x="9655174" y="5248862"/>
            <a:ext cx="127057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spcAft>
                <a:spcPts val="600"/>
              </a:spcAft>
            </a:pPr>
            <a:r>
              <a:rPr lang="ko-KR" altLang="en-US" sz="2400" b="1" dirty="0"/>
              <a:t>이진우</a:t>
            </a:r>
          </a:p>
        </p:txBody>
      </p:sp>
      <p:sp>
        <p:nvSpPr>
          <p:cNvPr id="3" name="TextBox 2">
            <a:extLst>
              <a:ext uri="{FF2B5EF4-FFF2-40B4-BE49-F238E27FC236}">
                <a16:creationId xmlns:a16="http://schemas.microsoft.com/office/drawing/2014/main" id="{BD448B35-537E-98EA-549E-540A5C0994C8}"/>
              </a:ext>
            </a:extLst>
          </p:cNvPr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</a:rPr>
              <a:t>K-Digital </a:t>
            </a: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</a:rPr>
              <a:t>Training</a:t>
            </a:r>
            <a:endParaRPr kumimoji="0" lang="ko-KR" altLang="en-US" sz="1600" b="0" i="0" u="none" strike="noStrike" kern="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</a:endParaRPr>
          </a:p>
        </p:txBody>
      </p:sp>
    </p:spTree>
    <p:extLst>
      <p:ext uri="{BB962C8B-B14F-4D97-AF65-F5344CB8AC3E}">
        <p14:creationId xmlns:p14="http://schemas.microsoft.com/office/powerpoint/2010/main" val="3335768237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1945" y="340822"/>
            <a:ext cx="11429135" cy="6169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1944" y="340821"/>
            <a:ext cx="11429136" cy="616951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532853840"/>
      </p:ext>
    </p:extLst>
  </p:cSld>
  <p:clrMapOvr>
    <a:masterClrMapping/>
  </p:clrMapOvr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>
            <a:fillRect/>
          </a:stretch>
        </p:blipFill>
        <p:spPr>
          <a:xfrm>
            <a:off x="0" y="8792"/>
            <a:ext cx="12192000" cy="6849209"/>
          </a:xfrm>
          <a:custGeom>
            <a:avLst/>
            <a:gdLst>
              <a:gd name="connsiteX0" fmla="*/ 0 w 12192000"/>
              <a:gd name="connsiteY0" fmla="*/ 0 h 6849209"/>
              <a:gd name="connsiteX1" fmla="*/ 12192000 w 12192000"/>
              <a:gd name="connsiteY1" fmla="*/ 0 h 6849209"/>
              <a:gd name="connsiteX2" fmla="*/ 12192000 w 12192000"/>
              <a:gd name="connsiteY2" fmla="*/ 6849209 h 6849209"/>
              <a:gd name="connsiteX3" fmla="*/ 0 w 12192000"/>
              <a:gd name="connsiteY3" fmla="*/ 6849209 h 684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9209">
                <a:moveTo>
                  <a:pt x="0" y="0"/>
                </a:moveTo>
                <a:lnTo>
                  <a:pt x="12192000" y="0"/>
                </a:lnTo>
                <a:lnTo>
                  <a:pt x="12192000" y="6849209"/>
                </a:lnTo>
                <a:lnTo>
                  <a:pt x="0" y="6849209"/>
                </a:lnTo>
                <a:close/>
              </a:path>
            </a:pathLst>
          </a:custGeom>
        </p:spPr>
      </p:pic>
      <p:sp>
        <p:nvSpPr>
          <p:cNvPr id="2" name="TextBox 1"/>
          <p:cNvSpPr txBox="1"/>
          <p:nvPr/>
        </p:nvSpPr>
        <p:spPr>
          <a:xfrm>
            <a:off x="3450359" y="2971731"/>
            <a:ext cx="529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episode4 : </a:t>
            </a:r>
            <a:r>
              <a:rPr lang="ko-KR" altLang="en-US" sz="3600" dirty="0"/>
              <a:t>코딩을 해요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71255015"/>
      </p:ext>
    </p:extLst>
  </p:cSld>
  <p:clrMapOvr>
    <a:masterClrMapping/>
  </p:clrMapOvr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1" name="직사각형 10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직사각형 13"/>
          <p:cNvSpPr/>
          <p:nvPr/>
        </p:nvSpPr>
        <p:spPr>
          <a:xfrm>
            <a:off x="331945" y="340822"/>
            <a:ext cx="11429135" cy="6517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97647" y="5752974"/>
            <a:ext cx="2023084" cy="1105026"/>
          </a:xfrm>
          <a:custGeom>
            <a:avLst/>
            <a:gdLst>
              <a:gd name="connsiteX0" fmla="*/ 1061045 w 2023084"/>
              <a:gd name="connsiteY0" fmla="*/ 144 h 1105026"/>
              <a:gd name="connsiteX1" fmla="*/ 1253277 w 2023084"/>
              <a:gd name="connsiteY1" fmla="*/ 16769 h 1105026"/>
              <a:gd name="connsiteX2" fmla="*/ 1876731 w 2023084"/>
              <a:gd name="connsiteY2" fmla="*/ 174710 h 1105026"/>
              <a:gd name="connsiteX3" fmla="*/ 1909982 w 2023084"/>
              <a:gd name="connsiteY3" fmla="*/ 282776 h 1105026"/>
              <a:gd name="connsiteX4" fmla="*/ 1926608 w 2023084"/>
              <a:gd name="connsiteY4" fmla="*/ 465656 h 1105026"/>
              <a:gd name="connsiteX5" fmla="*/ 1951546 w 2023084"/>
              <a:gd name="connsiteY5" fmla="*/ 665161 h 1105026"/>
              <a:gd name="connsiteX6" fmla="*/ 1976484 w 2023084"/>
              <a:gd name="connsiteY6" fmla="*/ 872980 h 1105026"/>
              <a:gd name="connsiteX7" fmla="*/ 2012852 w 2023084"/>
              <a:gd name="connsiteY7" fmla="*/ 1050665 h 1105026"/>
              <a:gd name="connsiteX8" fmla="*/ 2023084 w 2023084"/>
              <a:gd name="connsiteY8" fmla="*/ 1105026 h 1105026"/>
              <a:gd name="connsiteX9" fmla="*/ 0 w 2023084"/>
              <a:gd name="connsiteY9" fmla="*/ 1105026 h 1105026"/>
              <a:gd name="connsiteX10" fmla="*/ 1603 w 2023084"/>
              <a:gd name="connsiteY10" fmla="*/ 1090734 h 1105026"/>
              <a:gd name="connsiteX11" fmla="*/ 39618 w 2023084"/>
              <a:gd name="connsiteY11" fmla="*/ 756601 h 1105026"/>
              <a:gd name="connsiteX12" fmla="*/ 89495 w 2023084"/>
              <a:gd name="connsiteY12" fmla="*/ 307714 h 1105026"/>
              <a:gd name="connsiteX13" fmla="*/ 338878 w 2023084"/>
              <a:gd name="connsiteY13" fmla="*/ 124834 h 1105026"/>
              <a:gd name="connsiteX14" fmla="*/ 879204 w 2023084"/>
              <a:gd name="connsiteY14" fmla="*/ 16769 h 1105026"/>
              <a:gd name="connsiteX15" fmla="*/ 1061045 w 2023084"/>
              <a:gd name="connsiteY15" fmla="*/ 144 h 11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3084" h="1105026">
                <a:moveTo>
                  <a:pt x="1061045" y="144"/>
                </a:moveTo>
                <a:cubicBezTo>
                  <a:pt x="1114732" y="-896"/>
                  <a:pt x="1170150" y="3607"/>
                  <a:pt x="1253277" y="16769"/>
                </a:cubicBezTo>
                <a:cubicBezTo>
                  <a:pt x="1419532" y="43093"/>
                  <a:pt x="1767280" y="130375"/>
                  <a:pt x="1876731" y="174710"/>
                </a:cubicBezTo>
                <a:cubicBezTo>
                  <a:pt x="1986182" y="219044"/>
                  <a:pt x="1901669" y="234285"/>
                  <a:pt x="1909982" y="282776"/>
                </a:cubicBezTo>
                <a:cubicBezTo>
                  <a:pt x="1918295" y="331267"/>
                  <a:pt x="1919681" y="401925"/>
                  <a:pt x="1926608" y="465656"/>
                </a:cubicBezTo>
                <a:cubicBezTo>
                  <a:pt x="1933535" y="529387"/>
                  <a:pt x="1943233" y="597274"/>
                  <a:pt x="1951546" y="665161"/>
                </a:cubicBezTo>
                <a:cubicBezTo>
                  <a:pt x="1959859" y="733048"/>
                  <a:pt x="1962630" y="782925"/>
                  <a:pt x="1976484" y="872980"/>
                </a:cubicBezTo>
                <a:cubicBezTo>
                  <a:pt x="1983411" y="918008"/>
                  <a:pt x="1999344" y="986242"/>
                  <a:pt x="2012852" y="1050665"/>
                </a:cubicBezTo>
                <a:lnTo>
                  <a:pt x="2023084" y="1105026"/>
                </a:lnTo>
                <a:lnTo>
                  <a:pt x="0" y="1105026"/>
                </a:lnTo>
                <a:lnTo>
                  <a:pt x="1603" y="1090734"/>
                </a:lnTo>
                <a:cubicBezTo>
                  <a:pt x="10828" y="1009057"/>
                  <a:pt x="26283" y="875404"/>
                  <a:pt x="39618" y="756601"/>
                </a:cubicBezTo>
                <a:cubicBezTo>
                  <a:pt x="54859" y="620827"/>
                  <a:pt x="39618" y="413009"/>
                  <a:pt x="89495" y="307714"/>
                </a:cubicBezTo>
                <a:cubicBezTo>
                  <a:pt x="139372" y="202419"/>
                  <a:pt x="214186" y="170554"/>
                  <a:pt x="338878" y="124834"/>
                </a:cubicBezTo>
                <a:cubicBezTo>
                  <a:pt x="463568" y="79114"/>
                  <a:pt x="726804" y="34780"/>
                  <a:pt x="879204" y="16769"/>
                </a:cubicBezTo>
                <a:cubicBezTo>
                  <a:pt x="955404" y="7764"/>
                  <a:pt x="1007359" y="1183"/>
                  <a:pt x="1061045" y="144"/>
                </a:cubicBezTo>
                <a:close/>
              </a:path>
            </a:pathLst>
          </a:cu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054928" y="5137443"/>
            <a:ext cx="8070147" cy="973208"/>
          </a:xfrm>
          <a:custGeom>
            <a:avLst/>
            <a:gdLst>
              <a:gd name="connsiteX0" fmla="*/ 34205 w 8134545"/>
              <a:gd name="connsiteY0" fmla="*/ 133622 h 973208"/>
              <a:gd name="connsiteX1" fmla="*/ 42517 w 8134545"/>
              <a:gd name="connsiteY1" fmla="*/ 449506 h 973208"/>
              <a:gd name="connsiteX2" fmla="*/ 67456 w 8134545"/>
              <a:gd name="connsiteY2" fmla="*/ 657324 h 973208"/>
              <a:gd name="connsiteX3" fmla="*/ 167208 w 8134545"/>
              <a:gd name="connsiteY3" fmla="*/ 856830 h 973208"/>
              <a:gd name="connsiteX4" fmla="*/ 291899 w 8134545"/>
              <a:gd name="connsiteY4" fmla="*/ 948270 h 973208"/>
              <a:gd name="connsiteX5" fmla="*/ 591157 w 8134545"/>
              <a:gd name="connsiteY5" fmla="*/ 964895 h 973208"/>
              <a:gd name="connsiteX6" fmla="*/ 1239550 w 8134545"/>
              <a:gd name="connsiteY6" fmla="*/ 939957 h 973208"/>
              <a:gd name="connsiteX7" fmla="*/ 1946132 w 8134545"/>
              <a:gd name="connsiteY7" fmla="*/ 964895 h 973208"/>
              <a:gd name="connsiteX8" fmla="*/ 2486459 w 8134545"/>
              <a:gd name="connsiteY8" fmla="*/ 964895 h 973208"/>
              <a:gd name="connsiteX9" fmla="*/ 3109914 w 8134545"/>
              <a:gd name="connsiteY9" fmla="*/ 964895 h 973208"/>
              <a:gd name="connsiteX10" fmla="*/ 3708430 w 8134545"/>
              <a:gd name="connsiteY10" fmla="*/ 956582 h 973208"/>
              <a:gd name="connsiteX11" fmla="*/ 4539703 w 8134545"/>
              <a:gd name="connsiteY11" fmla="*/ 973208 h 973208"/>
              <a:gd name="connsiteX12" fmla="*/ 5304474 w 8134545"/>
              <a:gd name="connsiteY12" fmla="*/ 964895 h 973208"/>
              <a:gd name="connsiteX13" fmla="*/ 6019368 w 8134545"/>
              <a:gd name="connsiteY13" fmla="*/ 956582 h 973208"/>
              <a:gd name="connsiteX14" fmla="*/ 6659448 w 8134545"/>
              <a:gd name="connsiteY14" fmla="*/ 964895 h 973208"/>
              <a:gd name="connsiteX15" fmla="*/ 7324466 w 8134545"/>
              <a:gd name="connsiteY15" fmla="*/ 956582 h 973208"/>
              <a:gd name="connsiteX16" fmla="*/ 7806605 w 8134545"/>
              <a:gd name="connsiteY16" fmla="*/ 948270 h 973208"/>
              <a:gd name="connsiteX17" fmla="*/ 7964546 w 8134545"/>
              <a:gd name="connsiteY17" fmla="*/ 848517 h 973208"/>
              <a:gd name="connsiteX18" fmla="*/ 8055986 w 8134545"/>
              <a:gd name="connsiteY18" fmla="*/ 723826 h 973208"/>
              <a:gd name="connsiteX19" fmla="*/ 8089237 w 8134545"/>
              <a:gd name="connsiteY19" fmla="*/ 549259 h 973208"/>
              <a:gd name="connsiteX20" fmla="*/ 8080925 w 8134545"/>
              <a:gd name="connsiteY20" fmla="*/ 291564 h 973208"/>
              <a:gd name="connsiteX21" fmla="*/ 8097550 w 8134545"/>
              <a:gd name="connsiteY21" fmla="*/ 108684 h 973208"/>
              <a:gd name="connsiteX22" fmla="*/ 7532285 w 8134545"/>
              <a:gd name="connsiteY22" fmla="*/ 108684 h 973208"/>
              <a:gd name="connsiteX23" fmla="*/ 5146532 w 8134545"/>
              <a:gd name="connsiteY23" fmla="*/ 17244 h 973208"/>
              <a:gd name="connsiteX24" fmla="*/ 2893783 w 8134545"/>
              <a:gd name="connsiteY24" fmla="*/ 17244 h 973208"/>
              <a:gd name="connsiteX25" fmla="*/ 1605310 w 8134545"/>
              <a:gd name="connsiteY25" fmla="*/ 619 h 973208"/>
              <a:gd name="connsiteX26" fmla="*/ 516343 w 8134545"/>
              <a:gd name="connsiteY26" fmla="*/ 42182 h 973208"/>
              <a:gd name="connsiteX27" fmla="*/ 34205 w 8134545"/>
              <a:gd name="connsiteY27" fmla="*/ 133622 h 973208"/>
              <a:gd name="connsiteX0" fmla="*/ 34205 w 8102677"/>
              <a:gd name="connsiteY0" fmla="*/ 133622 h 973208"/>
              <a:gd name="connsiteX1" fmla="*/ 42517 w 8102677"/>
              <a:gd name="connsiteY1" fmla="*/ 449506 h 973208"/>
              <a:gd name="connsiteX2" fmla="*/ 67456 w 8102677"/>
              <a:gd name="connsiteY2" fmla="*/ 657324 h 973208"/>
              <a:gd name="connsiteX3" fmla="*/ 167208 w 8102677"/>
              <a:gd name="connsiteY3" fmla="*/ 856830 h 973208"/>
              <a:gd name="connsiteX4" fmla="*/ 291899 w 8102677"/>
              <a:gd name="connsiteY4" fmla="*/ 948270 h 973208"/>
              <a:gd name="connsiteX5" fmla="*/ 591157 w 8102677"/>
              <a:gd name="connsiteY5" fmla="*/ 964895 h 973208"/>
              <a:gd name="connsiteX6" fmla="*/ 1239550 w 8102677"/>
              <a:gd name="connsiteY6" fmla="*/ 939957 h 973208"/>
              <a:gd name="connsiteX7" fmla="*/ 1946132 w 8102677"/>
              <a:gd name="connsiteY7" fmla="*/ 964895 h 973208"/>
              <a:gd name="connsiteX8" fmla="*/ 2486459 w 8102677"/>
              <a:gd name="connsiteY8" fmla="*/ 964895 h 973208"/>
              <a:gd name="connsiteX9" fmla="*/ 3109914 w 8102677"/>
              <a:gd name="connsiteY9" fmla="*/ 964895 h 973208"/>
              <a:gd name="connsiteX10" fmla="*/ 3708430 w 8102677"/>
              <a:gd name="connsiteY10" fmla="*/ 956582 h 973208"/>
              <a:gd name="connsiteX11" fmla="*/ 4539703 w 8102677"/>
              <a:gd name="connsiteY11" fmla="*/ 973208 h 973208"/>
              <a:gd name="connsiteX12" fmla="*/ 5304474 w 8102677"/>
              <a:gd name="connsiteY12" fmla="*/ 964895 h 973208"/>
              <a:gd name="connsiteX13" fmla="*/ 6019368 w 8102677"/>
              <a:gd name="connsiteY13" fmla="*/ 956582 h 973208"/>
              <a:gd name="connsiteX14" fmla="*/ 6659448 w 8102677"/>
              <a:gd name="connsiteY14" fmla="*/ 964895 h 973208"/>
              <a:gd name="connsiteX15" fmla="*/ 7324466 w 8102677"/>
              <a:gd name="connsiteY15" fmla="*/ 956582 h 973208"/>
              <a:gd name="connsiteX16" fmla="*/ 7806605 w 8102677"/>
              <a:gd name="connsiteY16" fmla="*/ 948270 h 973208"/>
              <a:gd name="connsiteX17" fmla="*/ 7964546 w 8102677"/>
              <a:gd name="connsiteY17" fmla="*/ 848517 h 973208"/>
              <a:gd name="connsiteX18" fmla="*/ 8055986 w 8102677"/>
              <a:gd name="connsiteY18" fmla="*/ 723826 h 973208"/>
              <a:gd name="connsiteX19" fmla="*/ 8089237 w 8102677"/>
              <a:gd name="connsiteY19" fmla="*/ 549259 h 973208"/>
              <a:gd name="connsiteX20" fmla="*/ 8080925 w 8102677"/>
              <a:gd name="connsiteY20" fmla="*/ 291564 h 973208"/>
              <a:gd name="connsiteX21" fmla="*/ 8055986 w 8102677"/>
              <a:gd name="connsiteY21" fmla="*/ 100371 h 973208"/>
              <a:gd name="connsiteX22" fmla="*/ 7532285 w 8102677"/>
              <a:gd name="connsiteY22" fmla="*/ 108684 h 973208"/>
              <a:gd name="connsiteX23" fmla="*/ 5146532 w 8102677"/>
              <a:gd name="connsiteY23" fmla="*/ 17244 h 973208"/>
              <a:gd name="connsiteX24" fmla="*/ 2893783 w 8102677"/>
              <a:gd name="connsiteY24" fmla="*/ 17244 h 973208"/>
              <a:gd name="connsiteX25" fmla="*/ 1605310 w 8102677"/>
              <a:gd name="connsiteY25" fmla="*/ 619 h 973208"/>
              <a:gd name="connsiteX26" fmla="*/ 516343 w 8102677"/>
              <a:gd name="connsiteY26" fmla="*/ 42182 h 973208"/>
              <a:gd name="connsiteX27" fmla="*/ 34205 w 8102677"/>
              <a:gd name="connsiteY27" fmla="*/ 133622 h 973208"/>
              <a:gd name="connsiteX0" fmla="*/ 34205 w 8114697"/>
              <a:gd name="connsiteY0" fmla="*/ 133622 h 973208"/>
              <a:gd name="connsiteX1" fmla="*/ 42517 w 8114697"/>
              <a:gd name="connsiteY1" fmla="*/ 449506 h 973208"/>
              <a:gd name="connsiteX2" fmla="*/ 67456 w 8114697"/>
              <a:gd name="connsiteY2" fmla="*/ 657324 h 973208"/>
              <a:gd name="connsiteX3" fmla="*/ 167208 w 8114697"/>
              <a:gd name="connsiteY3" fmla="*/ 856830 h 973208"/>
              <a:gd name="connsiteX4" fmla="*/ 291899 w 8114697"/>
              <a:gd name="connsiteY4" fmla="*/ 948270 h 973208"/>
              <a:gd name="connsiteX5" fmla="*/ 591157 w 8114697"/>
              <a:gd name="connsiteY5" fmla="*/ 964895 h 973208"/>
              <a:gd name="connsiteX6" fmla="*/ 1239550 w 8114697"/>
              <a:gd name="connsiteY6" fmla="*/ 939957 h 973208"/>
              <a:gd name="connsiteX7" fmla="*/ 1946132 w 8114697"/>
              <a:gd name="connsiteY7" fmla="*/ 964895 h 973208"/>
              <a:gd name="connsiteX8" fmla="*/ 2486459 w 8114697"/>
              <a:gd name="connsiteY8" fmla="*/ 964895 h 973208"/>
              <a:gd name="connsiteX9" fmla="*/ 3109914 w 8114697"/>
              <a:gd name="connsiteY9" fmla="*/ 964895 h 973208"/>
              <a:gd name="connsiteX10" fmla="*/ 3708430 w 8114697"/>
              <a:gd name="connsiteY10" fmla="*/ 956582 h 973208"/>
              <a:gd name="connsiteX11" fmla="*/ 4539703 w 8114697"/>
              <a:gd name="connsiteY11" fmla="*/ 973208 h 973208"/>
              <a:gd name="connsiteX12" fmla="*/ 5304474 w 8114697"/>
              <a:gd name="connsiteY12" fmla="*/ 964895 h 973208"/>
              <a:gd name="connsiteX13" fmla="*/ 6019368 w 8114697"/>
              <a:gd name="connsiteY13" fmla="*/ 956582 h 973208"/>
              <a:gd name="connsiteX14" fmla="*/ 6659448 w 8114697"/>
              <a:gd name="connsiteY14" fmla="*/ 964895 h 973208"/>
              <a:gd name="connsiteX15" fmla="*/ 7324466 w 8114697"/>
              <a:gd name="connsiteY15" fmla="*/ 956582 h 973208"/>
              <a:gd name="connsiteX16" fmla="*/ 7806605 w 8114697"/>
              <a:gd name="connsiteY16" fmla="*/ 948270 h 973208"/>
              <a:gd name="connsiteX17" fmla="*/ 7964546 w 8114697"/>
              <a:gd name="connsiteY17" fmla="*/ 848517 h 973208"/>
              <a:gd name="connsiteX18" fmla="*/ 8055986 w 8114697"/>
              <a:gd name="connsiteY18" fmla="*/ 723826 h 973208"/>
              <a:gd name="connsiteX19" fmla="*/ 8089237 w 8114697"/>
              <a:gd name="connsiteY19" fmla="*/ 549259 h 973208"/>
              <a:gd name="connsiteX20" fmla="*/ 8105864 w 8114697"/>
              <a:gd name="connsiteY20" fmla="*/ 291564 h 973208"/>
              <a:gd name="connsiteX21" fmla="*/ 8055986 w 8114697"/>
              <a:gd name="connsiteY21" fmla="*/ 100371 h 973208"/>
              <a:gd name="connsiteX22" fmla="*/ 7532285 w 8114697"/>
              <a:gd name="connsiteY22" fmla="*/ 108684 h 973208"/>
              <a:gd name="connsiteX23" fmla="*/ 5146532 w 8114697"/>
              <a:gd name="connsiteY23" fmla="*/ 17244 h 973208"/>
              <a:gd name="connsiteX24" fmla="*/ 2893783 w 8114697"/>
              <a:gd name="connsiteY24" fmla="*/ 17244 h 973208"/>
              <a:gd name="connsiteX25" fmla="*/ 1605310 w 8114697"/>
              <a:gd name="connsiteY25" fmla="*/ 619 h 973208"/>
              <a:gd name="connsiteX26" fmla="*/ 516343 w 8114697"/>
              <a:gd name="connsiteY26" fmla="*/ 42182 h 973208"/>
              <a:gd name="connsiteX27" fmla="*/ 34205 w 8114697"/>
              <a:gd name="connsiteY27" fmla="*/ 133622 h 97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14697" h="973208">
                <a:moveTo>
                  <a:pt x="34205" y="133622"/>
                </a:moveTo>
                <a:cubicBezTo>
                  <a:pt x="-44766" y="201509"/>
                  <a:pt x="36975" y="362222"/>
                  <a:pt x="42517" y="449506"/>
                </a:cubicBezTo>
                <a:cubicBezTo>
                  <a:pt x="48059" y="536790"/>
                  <a:pt x="46674" y="589437"/>
                  <a:pt x="67456" y="657324"/>
                </a:cubicBezTo>
                <a:cubicBezTo>
                  <a:pt x="88238" y="725211"/>
                  <a:pt x="129801" y="808339"/>
                  <a:pt x="167208" y="856830"/>
                </a:cubicBezTo>
                <a:cubicBezTo>
                  <a:pt x="204615" y="905321"/>
                  <a:pt x="221241" y="930259"/>
                  <a:pt x="291899" y="948270"/>
                </a:cubicBezTo>
                <a:cubicBezTo>
                  <a:pt x="362557" y="966281"/>
                  <a:pt x="433215" y="966280"/>
                  <a:pt x="591157" y="964895"/>
                </a:cubicBezTo>
                <a:cubicBezTo>
                  <a:pt x="749099" y="963510"/>
                  <a:pt x="1013721" y="939957"/>
                  <a:pt x="1239550" y="939957"/>
                </a:cubicBezTo>
                <a:cubicBezTo>
                  <a:pt x="1465379" y="939957"/>
                  <a:pt x="1738314" y="960739"/>
                  <a:pt x="1946132" y="964895"/>
                </a:cubicBezTo>
                <a:cubicBezTo>
                  <a:pt x="2153950" y="969051"/>
                  <a:pt x="2486459" y="964895"/>
                  <a:pt x="2486459" y="964895"/>
                </a:cubicBezTo>
                <a:lnTo>
                  <a:pt x="3109914" y="964895"/>
                </a:lnTo>
                <a:cubicBezTo>
                  <a:pt x="3313576" y="963510"/>
                  <a:pt x="3470132" y="955197"/>
                  <a:pt x="3708430" y="956582"/>
                </a:cubicBezTo>
                <a:cubicBezTo>
                  <a:pt x="3946728" y="957967"/>
                  <a:pt x="4539703" y="973208"/>
                  <a:pt x="4539703" y="973208"/>
                </a:cubicBezTo>
                <a:lnTo>
                  <a:pt x="5304474" y="964895"/>
                </a:lnTo>
                <a:lnTo>
                  <a:pt x="6019368" y="956582"/>
                </a:lnTo>
                <a:cubicBezTo>
                  <a:pt x="6245197" y="956582"/>
                  <a:pt x="6441932" y="964895"/>
                  <a:pt x="6659448" y="964895"/>
                </a:cubicBezTo>
                <a:cubicBezTo>
                  <a:pt x="6876964" y="964895"/>
                  <a:pt x="7324466" y="956582"/>
                  <a:pt x="7324466" y="956582"/>
                </a:cubicBezTo>
                <a:lnTo>
                  <a:pt x="7806605" y="948270"/>
                </a:lnTo>
                <a:cubicBezTo>
                  <a:pt x="7913285" y="930259"/>
                  <a:pt x="7922983" y="885924"/>
                  <a:pt x="7964546" y="848517"/>
                </a:cubicBezTo>
                <a:cubicBezTo>
                  <a:pt x="8006110" y="811110"/>
                  <a:pt x="8035204" y="773702"/>
                  <a:pt x="8055986" y="723826"/>
                </a:cubicBezTo>
                <a:cubicBezTo>
                  <a:pt x="8076768" y="673950"/>
                  <a:pt x="8080924" y="621303"/>
                  <a:pt x="8089237" y="549259"/>
                </a:cubicBezTo>
                <a:cubicBezTo>
                  <a:pt x="8097550" y="477215"/>
                  <a:pt x="8111406" y="366379"/>
                  <a:pt x="8105864" y="291564"/>
                </a:cubicBezTo>
                <a:cubicBezTo>
                  <a:pt x="8100322" y="216749"/>
                  <a:pt x="8151583" y="130851"/>
                  <a:pt x="8055986" y="100371"/>
                </a:cubicBezTo>
                <a:cubicBezTo>
                  <a:pt x="7960390" y="69891"/>
                  <a:pt x="8017194" y="122538"/>
                  <a:pt x="7532285" y="108684"/>
                </a:cubicBezTo>
                <a:lnTo>
                  <a:pt x="5146532" y="17244"/>
                </a:lnTo>
                <a:cubicBezTo>
                  <a:pt x="4373448" y="2004"/>
                  <a:pt x="2893783" y="17244"/>
                  <a:pt x="2893783" y="17244"/>
                </a:cubicBezTo>
                <a:cubicBezTo>
                  <a:pt x="2303579" y="14473"/>
                  <a:pt x="2001550" y="-3537"/>
                  <a:pt x="1605310" y="619"/>
                </a:cubicBezTo>
                <a:cubicBezTo>
                  <a:pt x="1209070" y="4775"/>
                  <a:pt x="779579" y="20015"/>
                  <a:pt x="516343" y="42182"/>
                </a:cubicBezTo>
                <a:cubicBezTo>
                  <a:pt x="253107" y="64349"/>
                  <a:pt x="113176" y="65735"/>
                  <a:pt x="34205" y="133622"/>
                </a:cubicBezTo>
                <a:close/>
              </a:path>
            </a:pathLst>
          </a:cu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054927" y="374700"/>
            <a:ext cx="8070148" cy="5042598"/>
          </a:xfrm>
          <a:custGeom>
            <a:avLst/>
            <a:gdLst>
              <a:gd name="connsiteX0" fmla="*/ 383473 w 8081792"/>
              <a:gd name="connsiteY0" fmla="*/ 9525 h 5029101"/>
              <a:gd name="connsiteX1" fmla="*/ 926398 w 8081792"/>
              <a:gd name="connsiteY1" fmla="*/ 19050 h 5029101"/>
              <a:gd name="connsiteX2" fmla="*/ 1459798 w 8081792"/>
              <a:gd name="connsiteY2" fmla="*/ 9525 h 5029101"/>
              <a:gd name="connsiteX3" fmla="*/ 2155123 w 8081792"/>
              <a:gd name="connsiteY3" fmla="*/ 9525 h 5029101"/>
              <a:gd name="connsiteX4" fmla="*/ 2879023 w 8081792"/>
              <a:gd name="connsiteY4" fmla="*/ 9525 h 5029101"/>
              <a:gd name="connsiteX5" fmla="*/ 3793423 w 8081792"/>
              <a:gd name="connsiteY5" fmla="*/ 0 h 5029101"/>
              <a:gd name="connsiteX6" fmla="*/ 4517323 w 8081792"/>
              <a:gd name="connsiteY6" fmla="*/ 9525 h 5029101"/>
              <a:gd name="connsiteX7" fmla="*/ 5250748 w 8081792"/>
              <a:gd name="connsiteY7" fmla="*/ 0 h 5029101"/>
              <a:gd name="connsiteX8" fmla="*/ 6079423 w 8081792"/>
              <a:gd name="connsiteY8" fmla="*/ 9525 h 5029101"/>
              <a:gd name="connsiteX9" fmla="*/ 6689023 w 8081792"/>
              <a:gd name="connsiteY9" fmla="*/ 0 h 5029101"/>
              <a:gd name="connsiteX10" fmla="*/ 7384348 w 8081792"/>
              <a:gd name="connsiteY10" fmla="*/ 0 h 5029101"/>
              <a:gd name="connsiteX11" fmla="*/ 7679623 w 8081792"/>
              <a:gd name="connsiteY11" fmla="*/ 19050 h 5029101"/>
              <a:gd name="connsiteX12" fmla="*/ 7832023 w 8081792"/>
              <a:gd name="connsiteY12" fmla="*/ 57150 h 5029101"/>
              <a:gd name="connsiteX13" fmla="*/ 7946323 w 8081792"/>
              <a:gd name="connsiteY13" fmla="*/ 152400 h 5029101"/>
              <a:gd name="connsiteX14" fmla="*/ 8051098 w 8081792"/>
              <a:gd name="connsiteY14" fmla="*/ 257175 h 5029101"/>
              <a:gd name="connsiteX15" fmla="*/ 8051098 w 8081792"/>
              <a:gd name="connsiteY15" fmla="*/ 514350 h 5029101"/>
              <a:gd name="connsiteX16" fmla="*/ 8070148 w 8081792"/>
              <a:gd name="connsiteY16" fmla="*/ 971550 h 5029101"/>
              <a:gd name="connsiteX17" fmla="*/ 8051098 w 8081792"/>
              <a:gd name="connsiteY17" fmla="*/ 1409700 h 5029101"/>
              <a:gd name="connsiteX18" fmla="*/ 8051098 w 8081792"/>
              <a:gd name="connsiteY18" fmla="*/ 1914525 h 5029101"/>
              <a:gd name="connsiteX19" fmla="*/ 8041573 w 8081792"/>
              <a:gd name="connsiteY19" fmla="*/ 2390775 h 5029101"/>
              <a:gd name="connsiteX20" fmla="*/ 8060623 w 8081792"/>
              <a:gd name="connsiteY20" fmla="*/ 3133725 h 5029101"/>
              <a:gd name="connsiteX21" fmla="*/ 8060623 w 8081792"/>
              <a:gd name="connsiteY21" fmla="*/ 3638550 h 5029101"/>
              <a:gd name="connsiteX22" fmla="*/ 8041573 w 8081792"/>
              <a:gd name="connsiteY22" fmla="*/ 4286250 h 5029101"/>
              <a:gd name="connsiteX23" fmla="*/ 8051098 w 8081792"/>
              <a:gd name="connsiteY23" fmla="*/ 4714875 h 5029101"/>
              <a:gd name="connsiteX24" fmla="*/ 8051098 w 8081792"/>
              <a:gd name="connsiteY24" fmla="*/ 5010150 h 5029101"/>
              <a:gd name="connsiteX25" fmla="*/ 7641523 w 8081792"/>
              <a:gd name="connsiteY25" fmla="*/ 5000625 h 5029101"/>
              <a:gd name="connsiteX26" fmla="*/ 7079548 w 8081792"/>
              <a:gd name="connsiteY26" fmla="*/ 5010150 h 5029101"/>
              <a:gd name="connsiteX27" fmla="*/ 6279448 w 8081792"/>
              <a:gd name="connsiteY27" fmla="*/ 4991100 h 5029101"/>
              <a:gd name="connsiteX28" fmla="*/ 5260273 w 8081792"/>
              <a:gd name="connsiteY28" fmla="*/ 5010150 h 5029101"/>
              <a:gd name="connsiteX29" fmla="*/ 4583998 w 8081792"/>
              <a:gd name="connsiteY29" fmla="*/ 5010150 h 5029101"/>
              <a:gd name="connsiteX30" fmla="*/ 3526723 w 8081792"/>
              <a:gd name="connsiteY30" fmla="*/ 5000625 h 5029101"/>
              <a:gd name="connsiteX31" fmla="*/ 2545648 w 8081792"/>
              <a:gd name="connsiteY31" fmla="*/ 4991100 h 5029101"/>
              <a:gd name="connsiteX32" fmla="*/ 1640773 w 8081792"/>
              <a:gd name="connsiteY32" fmla="*/ 4991100 h 5029101"/>
              <a:gd name="connsiteX33" fmla="*/ 935923 w 8081792"/>
              <a:gd name="connsiteY33" fmla="*/ 5000625 h 5029101"/>
              <a:gd name="connsiteX34" fmla="*/ 307273 w 8081792"/>
              <a:gd name="connsiteY34" fmla="*/ 4991100 h 5029101"/>
              <a:gd name="connsiteX35" fmla="*/ 21523 w 8081792"/>
              <a:gd name="connsiteY35" fmla="*/ 5000625 h 5029101"/>
              <a:gd name="connsiteX36" fmla="*/ 21523 w 8081792"/>
              <a:gd name="connsiteY36" fmla="*/ 4591050 h 5029101"/>
              <a:gd name="connsiteX37" fmla="*/ 31048 w 8081792"/>
              <a:gd name="connsiteY37" fmla="*/ 4105275 h 5029101"/>
              <a:gd name="connsiteX38" fmla="*/ 31048 w 8081792"/>
              <a:gd name="connsiteY38" fmla="*/ 3295650 h 5029101"/>
              <a:gd name="connsiteX39" fmla="*/ 21523 w 8081792"/>
              <a:gd name="connsiteY39" fmla="*/ 2828925 h 5029101"/>
              <a:gd name="connsiteX40" fmla="*/ 21523 w 8081792"/>
              <a:gd name="connsiteY40" fmla="*/ 2133600 h 5029101"/>
              <a:gd name="connsiteX41" fmla="*/ 31048 w 8081792"/>
              <a:gd name="connsiteY41" fmla="*/ 1533525 h 5029101"/>
              <a:gd name="connsiteX42" fmla="*/ 21523 w 8081792"/>
              <a:gd name="connsiteY42" fmla="*/ 762000 h 5029101"/>
              <a:gd name="connsiteX43" fmla="*/ 31048 w 8081792"/>
              <a:gd name="connsiteY43" fmla="*/ 304800 h 5029101"/>
              <a:gd name="connsiteX44" fmla="*/ 69148 w 8081792"/>
              <a:gd name="connsiteY44" fmla="*/ 190500 h 5029101"/>
              <a:gd name="connsiteX45" fmla="*/ 154873 w 8081792"/>
              <a:gd name="connsiteY45" fmla="*/ 66675 h 5029101"/>
              <a:gd name="connsiteX46" fmla="*/ 259648 w 8081792"/>
              <a:gd name="connsiteY46" fmla="*/ 47625 h 5029101"/>
              <a:gd name="connsiteX47" fmla="*/ 383473 w 8081792"/>
              <a:gd name="connsiteY47" fmla="*/ 9525 h 5029101"/>
              <a:gd name="connsiteX0" fmla="*/ 383473 w 8081792"/>
              <a:gd name="connsiteY0" fmla="*/ 9525 h 5042598"/>
              <a:gd name="connsiteX1" fmla="*/ 926398 w 8081792"/>
              <a:gd name="connsiteY1" fmla="*/ 19050 h 5042598"/>
              <a:gd name="connsiteX2" fmla="*/ 1459798 w 8081792"/>
              <a:gd name="connsiteY2" fmla="*/ 9525 h 5042598"/>
              <a:gd name="connsiteX3" fmla="*/ 2155123 w 8081792"/>
              <a:gd name="connsiteY3" fmla="*/ 9525 h 5042598"/>
              <a:gd name="connsiteX4" fmla="*/ 2879023 w 8081792"/>
              <a:gd name="connsiteY4" fmla="*/ 9525 h 5042598"/>
              <a:gd name="connsiteX5" fmla="*/ 3793423 w 8081792"/>
              <a:gd name="connsiteY5" fmla="*/ 0 h 5042598"/>
              <a:gd name="connsiteX6" fmla="*/ 4517323 w 8081792"/>
              <a:gd name="connsiteY6" fmla="*/ 9525 h 5042598"/>
              <a:gd name="connsiteX7" fmla="*/ 5250748 w 8081792"/>
              <a:gd name="connsiteY7" fmla="*/ 0 h 5042598"/>
              <a:gd name="connsiteX8" fmla="*/ 6079423 w 8081792"/>
              <a:gd name="connsiteY8" fmla="*/ 9525 h 5042598"/>
              <a:gd name="connsiteX9" fmla="*/ 6689023 w 8081792"/>
              <a:gd name="connsiteY9" fmla="*/ 0 h 5042598"/>
              <a:gd name="connsiteX10" fmla="*/ 7384348 w 8081792"/>
              <a:gd name="connsiteY10" fmla="*/ 0 h 5042598"/>
              <a:gd name="connsiteX11" fmla="*/ 7679623 w 8081792"/>
              <a:gd name="connsiteY11" fmla="*/ 19050 h 5042598"/>
              <a:gd name="connsiteX12" fmla="*/ 7832023 w 8081792"/>
              <a:gd name="connsiteY12" fmla="*/ 57150 h 5042598"/>
              <a:gd name="connsiteX13" fmla="*/ 7946323 w 8081792"/>
              <a:gd name="connsiteY13" fmla="*/ 152400 h 5042598"/>
              <a:gd name="connsiteX14" fmla="*/ 8051098 w 8081792"/>
              <a:gd name="connsiteY14" fmla="*/ 257175 h 5042598"/>
              <a:gd name="connsiteX15" fmla="*/ 8051098 w 8081792"/>
              <a:gd name="connsiteY15" fmla="*/ 514350 h 5042598"/>
              <a:gd name="connsiteX16" fmla="*/ 8070148 w 8081792"/>
              <a:gd name="connsiteY16" fmla="*/ 971550 h 5042598"/>
              <a:gd name="connsiteX17" fmla="*/ 8051098 w 8081792"/>
              <a:gd name="connsiteY17" fmla="*/ 1409700 h 5042598"/>
              <a:gd name="connsiteX18" fmla="*/ 8051098 w 8081792"/>
              <a:gd name="connsiteY18" fmla="*/ 1914525 h 5042598"/>
              <a:gd name="connsiteX19" fmla="*/ 8041573 w 8081792"/>
              <a:gd name="connsiteY19" fmla="*/ 2390775 h 5042598"/>
              <a:gd name="connsiteX20" fmla="*/ 8060623 w 8081792"/>
              <a:gd name="connsiteY20" fmla="*/ 3133725 h 5042598"/>
              <a:gd name="connsiteX21" fmla="*/ 8060623 w 8081792"/>
              <a:gd name="connsiteY21" fmla="*/ 3638550 h 5042598"/>
              <a:gd name="connsiteX22" fmla="*/ 8041573 w 8081792"/>
              <a:gd name="connsiteY22" fmla="*/ 4286250 h 5042598"/>
              <a:gd name="connsiteX23" fmla="*/ 8051098 w 8081792"/>
              <a:gd name="connsiteY23" fmla="*/ 4714875 h 5042598"/>
              <a:gd name="connsiteX24" fmla="*/ 8051098 w 8081792"/>
              <a:gd name="connsiteY24" fmla="*/ 5010150 h 5042598"/>
              <a:gd name="connsiteX25" fmla="*/ 7641523 w 8081792"/>
              <a:gd name="connsiteY25" fmla="*/ 5000625 h 5042598"/>
              <a:gd name="connsiteX26" fmla="*/ 7079548 w 8081792"/>
              <a:gd name="connsiteY26" fmla="*/ 5010150 h 5042598"/>
              <a:gd name="connsiteX27" fmla="*/ 6279448 w 8081792"/>
              <a:gd name="connsiteY27" fmla="*/ 4991100 h 5042598"/>
              <a:gd name="connsiteX28" fmla="*/ 5260273 w 8081792"/>
              <a:gd name="connsiteY28" fmla="*/ 5010150 h 5042598"/>
              <a:gd name="connsiteX29" fmla="*/ 4583998 w 8081792"/>
              <a:gd name="connsiteY29" fmla="*/ 5010150 h 5042598"/>
              <a:gd name="connsiteX30" fmla="*/ 3526723 w 8081792"/>
              <a:gd name="connsiteY30" fmla="*/ 5000625 h 5042598"/>
              <a:gd name="connsiteX31" fmla="*/ 2545648 w 8081792"/>
              <a:gd name="connsiteY31" fmla="*/ 4991100 h 5042598"/>
              <a:gd name="connsiteX32" fmla="*/ 1640773 w 8081792"/>
              <a:gd name="connsiteY32" fmla="*/ 4991100 h 5042598"/>
              <a:gd name="connsiteX33" fmla="*/ 935923 w 8081792"/>
              <a:gd name="connsiteY33" fmla="*/ 5000625 h 5042598"/>
              <a:gd name="connsiteX34" fmla="*/ 307273 w 8081792"/>
              <a:gd name="connsiteY34" fmla="*/ 5029200 h 5042598"/>
              <a:gd name="connsiteX35" fmla="*/ 21523 w 8081792"/>
              <a:gd name="connsiteY35" fmla="*/ 5000625 h 5042598"/>
              <a:gd name="connsiteX36" fmla="*/ 21523 w 8081792"/>
              <a:gd name="connsiteY36" fmla="*/ 4591050 h 5042598"/>
              <a:gd name="connsiteX37" fmla="*/ 31048 w 8081792"/>
              <a:gd name="connsiteY37" fmla="*/ 4105275 h 5042598"/>
              <a:gd name="connsiteX38" fmla="*/ 31048 w 8081792"/>
              <a:gd name="connsiteY38" fmla="*/ 3295650 h 5042598"/>
              <a:gd name="connsiteX39" fmla="*/ 21523 w 8081792"/>
              <a:gd name="connsiteY39" fmla="*/ 2828925 h 5042598"/>
              <a:gd name="connsiteX40" fmla="*/ 21523 w 8081792"/>
              <a:gd name="connsiteY40" fmla="*/ 2133600 h 5042598"/>
              <a:gd name="connsiteX41" fmla="*/ 31048 w 8081792"/>
              <a:gd name="connsiteY41" fmla="*/ 1533525 h 5042598"/>
              <a:gd name="connsiteX42" fmla="*/ 21523 w 8081792"/>
              <a:gd name="connsiteY42" fmla="*/ 762000 h 5042598"/>
              <a:gd name="connsiteX43" fmla="*/ 31048 w 8081792"/>
              <a:gd name="connsiteY43" fmla="*/ 304800 h 5042598"/>
              <a:gd name="connsiteX44" fmla="*/ 69148 w 8081792"/>
              <a:gd name="connsiteY44" fmla="*/ 190500 h 5042598"/>
              <a:gd name="connsiteX45" fmla="*/ 154873 w 8081792"/>
              <a:gd name="connsiteY45" fmla="*/ 66675 h 5042598"/>
              <a:gd name="connsiteX46" fmla="*/ 259648 w 8081792"/>
              <a:gd name="connsiteY46" fmla="*/ 47625 h 5042598"/>
              <a:gd name="connsiteX47" fmla="*/ 383473 w 8081792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9648 w 8070148"/>
              <a:gd name="connsiteY46" fmla="*/ 47625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8012998 w 8070148"/>
              <a:gd name="connsiteY13" fmla="*/ 9525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070148" h="5042598">
                <a:moveTo>
                  <a:pt x="383473" y="9525"/>
                </a:moveTo>
                <a:cubicBezTo>
                  <a:pt x="496185" y="9525"/>
                  <a:pt x="747011" y="19050"/>
                  <a:pt x="926398" y="19050"/>
                </a:cubicBezTo>
                <a:cubicBezTo>
                  <a:pt x="1105785" y="19050"/>
                  <a:pt x="1459798" y="9525"/>
                  <a:pt x="1459798" y="9525"/>
                </a:cubicBezTo>
                <a:lnTo>
                  <a:pt x="2155123" y="9525"/>
                </a:lnTo>
                <a:lnTo>
                  <a:pt x="2879023" y="9525"/>
                </a:lnTo>
                <a:lnTo>
                  <a:pt x="3793423" y="0"/>
                </a:lnTo>
                <a:cubicBezTo>
                  <a:pt x="4066473" y="0"/>
                  <a:pt x="4274436" y="9525"/>
                  <a:pt x="4517323" y="9525"/>
                </a:cubicBezTo>
                <a:cubicBezTo>
                  <a:pt x="4760210" y="9525"/>
                  <a:pt x="4990398" y="0"/>
                  <a:pt x="5250748" y="0"/>
                </a:cubicBezTo>
                <a:cubicBezTo>
                  <a:pt x="5511098" y="0"/>
                  <a:pt x="5839711" y="9525"/>
                  <a:pt x="6079423" y="9525"/>
                </a:cubicBezTo>
                <a:cubicBezTo>
                  <a:pt x="6319135" y="9525"/>
                  <a:pt x="6689023" y="0"/>
                  <a:pt x="6689023" y="0"/>
                </a:cubicBezTo>
                <a:lnTo>
                  <a:pt x="7384348" y="0"/>
                </a:lnTo>
                <a:cubicBezTo>
                  <a:pt x="7549448" y="3175"/>
                  <a:pt x="7600248" y="14288"/>
                  <a:pt x="7679623" y="19050"/>
                </a:cubicBezTo>
                <a:cubicBezTo>
                  <a:pt x="7739948" y="22225"/>
                  <a:pt x="7805035" y="15875"/>
                  <a:pt x="7860598" y="28575"/>
                </a:cubicBezTo>
                <a:cubicBezTo>
                  <a:pt x="7916161" y="41275"/>
                  <a:pt x="7981248" y="57150"/>
                  <a:pt x="8012998" y="95250"/>
                </a:cubicBezTo>
                <a:cubicBezTo>
                  <a:pt x="8044748" y="133350"/>
                  <a:pt x="8044748" y="187325"/>
                  <a:pt x="8051098" y="257175"/>
                </a:cubicBezTo>
                <a:cubicBezTo>
                  <a:pt x="8057448" y="327025"/>
                  <a:pt x="8047923" y="395288"/>
                  <a:pt x="8051098" y="514350"/>
                </a:cubicBezTo>
                <a:cubicBezTo>
                  <a:pt x="8054273" y="633412"/>
                  <a:pt x="8070148" y="822325"/>
                  <a:pt x="8070148" y="971550"/>
                </a:cubicBezTo>
                <a:cubicBezTo>
                  <a:pt x="8070148" y="1120775"/>
                  <a:pt x="8054273" y="1252538"/>
                  <a:pt x="8051098" y="1409700"/>
                </a:cubicBezTo>
                <a:cubicBezTo>
                  <a:pt x="8047923" y="1566862"/>
                  <a:pt x="8052685" y="1751013"/>
                  <a:pt x="8051098" y="1914525"/>
                </a:cubicBezTo>
                <a:cubicBezTo>
                  <a:pt x="8049511" y="2078037"/>
                  <a:pt x="8039986" y="2187575"/>
                  <a:pt x="8041573" y="2390775"/>
                </a:cubicBezTo>
                <a:cubicBezTo>
                  <a:pt x="8043160" y="2593975"/>
                  <a:pt x="8057448" y="2925763"/>
                  <a:pt x="8060623" y="3133725"/>
                </a:cubicBezTo>
                <a:cubicBezTo>
                  <a:pt x="8063798" y="3341687"/>
                  <a:pt x="8063798" y="3446463"/>
                  <a:pt x="8060623" y="3638550"/>
                </a:cubicBezTo>
                <a:cubicBezTo>
                  <a:pt x="8057448" y="3830637"/>
                  <a:pt x="8043160" y="4106863"/>
                  <a:pt x="8041573" y="4286250"/>
                </a:cubicBezTo>
                <a:cubicBezTo>
                  <a:pt x="8039986" y="4465637"/>
                  <a:pt x="8049511" y="4594225"/>
                  <a:pt x="8051098" y="4714875"/>
                </a:cubicBezTo>
                <a:cubicBezTo>
                  <a:pt x="8052686" y="4835525"/>
                  <a:pt x="8090785" y="4953000"/>
                  <a:pt x="8022523" y="5000625"/>
                </a:cubicBezTo>
                <a:cubicBezTo>
                  <a:pt x="7954261" y="5048250"/>
                  <a:pt x="7798685" y="4999038"/>
                  <a:pt x="7641523" y="5000625"/>
                </a:cubicBezTo>
                <a:cubicBezTo>
                  <a:pt x="7484361" y="5002212"/>
                  <a:pt x="7306560" y="5011737"/>
                  <a:pt x="7079548" y="5010150"/>
                </a:cubicBezTo>
                <a:cubicBezTo>
                  <a:pt x="6852536" y="5008563"/>
                  <a:pt x="6582660" y="4991100"/>
                  <a:pt x="6279448" y="4991100"/>
                </a:cubicBezTo>
                <a:cubicBezTo>
                  <a:pt x="5976236" y="4991100"/>
                  <a:pt x="5542848" y="5006975"/>
                  <a:pt x="5260273" y="5010150"/>
                </a:cubicBezTo>
                <a:cubicBezTo>
                  <a:pt x="4977698" y="5013325"/>
                  <a:pt x="4583998" y="5010150"/>
                  <a:pt x="4583998" y="5010150"/>
                </a:cubicBezTo>
                <a:lnTo>
                  <a:pt x="3526723" y="5000625"/>
                </a:lnTo>
                <a:lnTo>
                  <a:pt x="2545648" y="4991100"/>
                </a:lnTo>
                <a:lnTo>
                  <a:pt x="1640773" y="4991100"/>
                </a:lnTo>
                <a:lnTo>
                  <a:pt x="935923" y="5000625"/>
                </a:lnTo>
                <a:cubicBezTo>
                  <a:pt x="713673" y="5006975"/>
                  <a:pt x="459673" y="5029200"/>
                  <a:pt x="307273" y="5029200"/>
                </a:cubicBezTo>
                <a:cubicBezTo>
                  <a:pt x="154873" y="5029200"/>
                  <a:pt x="69148" y="5073650"/>
                  <a:pt x="21523" y="5000625"/>
                </a:cubicBezTo>
                <a:cubicBezTo>
                  <a:pt x="-26102" y="4927600"/>
                  <a:pt x="19935" y="4740275"/>
                  <a:pt x="21523" y="4591050"/>
                </a:cubicBezTo>
                <a:cubicBezTo>
                  <a:pt x="23110" y="4441825"/>
                  <a:pt x="29461" y="4321175"/>
                  <a:pt x="31048" y="4105275"/>
                </a:cubicBezTo>
                <a:cubicBezTo>
                  <a:pt x="32635" y="3889375"/>
                  <a:pt x="32635" y="3508375"/>
                  <a:pt x="31048" y="3295650"/>
                </a:cubicBezTo>
                <a:cubicBezTo>
                  <a:pt x="29461" y="3082925"/>
                  <a:pt x="23110" y="3022600"/>
                  <a:pt x="21523" y="2828925"/>
                </a:cubicBezTo>
                <a:cubicBezTo>
                  <a:pt x="19936" y="2635250"/>
                  <a:pt x="19936" y="2349500"/>
                  <a:pt x="21523" y="2133600"/>
                </a:cubicBezTo>
                <a:cubicBezTo>
                  <a:pt x="23110" y="1917700"/>
                  <a:pt x="31048" y="1762125"/>
                  <a:pt x="31048" y="1533525"/>
                </a:cubicBezTo>
                <a:cubicBezTo>
                  <a:pt x="31048" y="1304925"/>
                  <a:pt x="21523" y="966787"/>
                  <a:pt x="21523" y="762000"/>
                </a:cubicBezTo>
                <a:cubicBezTo>
                  <a:pt x="21523" y="557213"/>
                  <a:pt x="23111" y="400050"/>
                  <a:pt x="31048" y="304800"/>
                </a:cubicBezTo>
                <a:cubicBezTo>
                  <a:pt x="38985" y="209550"/>
                  <a:pt x="48510" y="230188"/>
                  <a:pt x="69148" y="190500"/>
                </a:cubicBezTo>
                <a:cubicBezTo>
                  <a:pt x="89785" y="150813"/>
                  <a:pt x="123123" y="90487"/>
                  <a:pt x="154873" y="66675"/>
                </a:cubicBezTo>
                <a:cubicBezTo>
                  <a:pt x="186623" y="42863"/>
                  <a:pt x="212023" y="26987"/>
                  <a:pt x="250123" y="19050"/>
                </a:cubicBezTo>
                <a:cubicBezTo>
                  <a:pt x="288223" y="11113"/>
                  <a:pt x="270761" y="9525"/>
                  <a:pt x="383473" y="9525"/>
                </a:cubicBezTo>
                <a:close/>
              </a:path>
            </a:pathLst>
          </a:custGeom>
          <a:solidFill>
            <a:srgbClr val="0100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3000" y="774700"/>
            <a:ext cx="7391400" cy="4229100"/>
          </a:xfrm>
          <a:prstGeom prst="rect">
            <a:avLst/>
          </a:prstGeom>
          <a:solidFill>
            <a:srgbClr val="2A2A2A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2413000" y="774700"/>
            <a:ext cx="7377428" cy="4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14751" y="1950447"/>
            <a:ext cx="5181074" cy="2047976"/>
          </a:xfrm>
          <a:prstGeom prst="rect">
            <a:avLst/>
          </a:prstGeom>
        </p:spPr>
      </p:pic>
      <p:sp>
        <p:nvSpPr>
          <p:cNvPr id="10" name="자유형 9"/>
          <p:cNvSpPr/>
          <p:nvPr/>
        </p:nvSpPr>
        <p:spPr>
          <a:xfrm>
            <a:off x="7532483" y="2741708"/>
            <a:ext cx="3894341" cy="3957889"/>
          </a:xfrm>
          <a:custGeom>
            <a:avLst/>
            <a:gdLst>
              <a:gd name="connsiteX0" fmla="*/ 3162994 w 3163389"/>
              <a:gd name="connsiteY0" fmla="*/ 1706571 h 3215008"/>
              <a:gd name="connsiteX1" fmla="*/ 3146368 w 3163389"/>
              <a:gd name="connsiteY1" fmla="*/ 1415625 h 3215008"/>
              <a:gd name="connsiteX2" fmla="*/ 3121430 w 3163389"/>
              <a:gd name="connsiteY2" fmla="*/ 1132993 h 3215008"/>
              <a:gd name="connsiteX3" fmla="*/ 2938550 w 3163389"/>
              <a:gd name="connsiteY3" fmla="*/ 742294 h 3215008"/>
              <a:gd name="connsiteX4" fmla="*/ 2689168 w 3163389"/>
              <a:gd name="connsiteY4" fmla="*/ 459662 h 3215008"/>
              <a:gd name="connsiteX5" fmla="*/ 2464725 w 3163389"/>
              <a:gd name="connsiteY5" fmla="*/ 260156 h 3215008"/>
              <a:gd name="connsiteX6" fmla="*/ 2173779 w 3163389"/>
              <a:gd name="connsiteY6" fmla="*/ 110527 h 3215008"/>
              <a:gd name="connsiteX7" fmla="*/ 1916085 w 3163389"/>
              <a:gd name="connsiteY7" fmla="*/ 44025 h 3215008"/>
              <a:gd name="connsiteX8" fmla="*/ 1683328 w 3163389"/>
              <a:gd name="connsiteY8" fmla="*/ 2462 h 3215008"/>
              <a:gd name="connsiteX9" fmla="*/ 1284317 w 3163389"/>
              <a:gd name="connsiteY9" fmla="*/ 19087 h 3215008"/>
              <a:gd name="connsiteX10" fmla="*/ 926870 w 3163389"/>
              <a:gd name="connsiteY10" fmla="*/ 135465 h 3215008"/>
              <a:gd name="connsiteX11" fmla="*/ 544485 w 3163389"/>
              <a:gd name="connsiteY11" fmla="*/ 409785 h 3215008"/>
              <a:gd name="connsiteX12" fmla="*/ 228601 w 3163389"/>
              <a:gd name="connsiteY12" fmla="*/ 750607 h 3215008"/>
              <a:gd name="connsiteX13" fmla="*/ 120536 w 3163389"/>
              <a:gd name="connsiteY13" fmla="*/ 975051 h 3215008"/>
              <a:gd name="connsiteX14" fmla="*/ 20783 w 3163389"/>
              <a:gd name="connsiteY14" fmla="*/ 1415625 h 3215008"/>
              <a:gd name="connsiteX15" fmla="*/ 12470 w 3163389"/>
              <a:gd name="connsiteY15" fmla="*/ 1889451 h 3215008"/>
              <a:gd name="connsiteX16" fmla="*/ 162099 w 3163389"/>
              <a:gd name="connsiteY16" fmla="*/ 2330025 h 3215008"/>
              <a:gd name="connsiteX17" fmla="*/ 419794 w 3163389"/>
              <a:gd name="connsiteY17" fmla="*/ 2679160 h 3215008"/>
              <a:gd name="connsiteX18" fmla="*/ 710739 w 3163389"/>
              <a:gd name="connsiteY18" fmla="*/ 2895291 h 3215008"/>
              <a:gd name="connsiteX19" fmla="*/ 943496 w 3163389"/>
              <a:gd name="connsiteY19" fmla="*/ 3069858 h 3215008"/>
              <a:gd name="connsiteX20" fmla="*/ 1176252 w 3163389"/>
              <a:gd name="connsiteY20" fmla="*/ 3136360 h 3215008"/>
              <a:gd name="connsiteX21" fmla="*/ 1458885 w 3163389"/>
              <a:gd name="connsiteY21" fmla="*/ 3194549 h 3215008"/>
              <a:gd name="connsiteX22" fmla="*/ 1699954 w 3163389"/>
              <a:gd name="connsiteY22" fmla="*/ 3211174 h 3215008"/>
              <a:gd name="connsiteX23" fmla="*/ 2015837 w 3163389"/>
              <a:gd name="connsiteY23" fmla="*/ 3128047 h 3215008"/>
              <a:gd name="connsiteX24" fmla="*/ 2248594 w 3163389"/>
              <a:gd name="connsiteY24" fmla="*/ 3069858 h 3215008"/>
              <a:gd name="connsiteX25" fmla="*/ 2431474 w 3163389"/>
              <a:gd name="connsiteY25" fmla="*/ 3028294 h 3215008"/>
              <a:gd name="connsiteX26" fmla="*/ 2680856 w 3163389"/>
              <a:gd name="connsiteY26" fmla="*/ 3044920 h 3215008"/>
              <a:gd name="connsiteX27" fmla="*/ 2896986 w 3163389"/>
              <a:gd name="connsiteY27" fmla="*/ 3044920 h 3215008"/>
              <a:gd name="connsiteX28" fmla="*/ 3021677 w 3163389"/>
              <a:gd name="connsiteY28" fmla="*/ 3069858 h 3215008"/>
              <a:gd name="connsiteX29" fmla="*/ 3096492 w 3163389"/>
              <a:gd name="connsiteY29" fmla="*/ 3061545 h 3215008"/>
              <a:gd name="connsiteX30" fmla="*/ 3138056 w 3163389"/>
              <a:gd name="connsiteY30" fmla="*/ 3019982 h 3215008"/>
              <a:gd name="connsiteX31" fmla="*/ 3138056 w 3163389"/>
              <a:gd name="connsiteY31" fmla="*/ 2953480 h 3215008"/>
              <a:gd name="connsiteX32" fmla="*/ 3079866 w 3163389"/>
              <a:gd name="connsiteY32" fmla="*/ 2828789 h 3215008"/>
              <a:gd name="connsiteX33" fmla="*/ 3005052 w 3163389"/>
              <a:gd name="connsiteY33" fmla="*/ 2679160 h 3215008"/>
              <a:gd name="connsiteX34" fmla="*/ 2955176 w 3163389"/>
              <a:gd name="connsiteY34" fmla="*/ 2496280 h 3215008"/>
              <a:gd name="connsiteX35" fmla="*/ 2955176 w 3163389"/>
              <a:gd name="connsiteY35" fmla="*/ 2371589 h 3215008"/>
              <a:gd name="connsiteX36" fmla="*/ 2988426 w 3163389"/>
              <a:gd name="connsiteY36" fmla="*/ 2230273 h 3215008"/>
              <a:gd name="connsiteX37" fmla="*/ 3079866 w 3163389"/>
              <a:gd name="connsiteY37" fmla="*/ 2047393 h 3215008"/>
              <a:gd name="connsiteX38" fmla="*/ 3129743 w 3163389"/>
              <a:gd name="connsiteY38" fmla="*/ 1856200 h 3215008"/>
              <a:gd name="connsiteX39" fmla="*/ 3162994 w 3163389"/>
              <a:gd name="connsiteY39" fmla="*/ 1706571 h 321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63389" h="3215008">
                <a:moveTo>
                  <a:pt x="3162994" y="1706571"/>
                </a:moveTo>
                <a:cubicBezTo>
                  <a:pt x="3165765" y="1633142"/>
                  <a:pt x="3153295" y="1511221"/>
                  <a:pt x="3146368" y="1415625"/>
                </a:cubicBezTo>
                <a:cubicBezTo>
                  <a:pt x="3139441" y="1320029"/>
                  <a:pt x="3156066" y="1245215"/>
                  <a:pt x="3121430" y="1132993"/>
                </a:cubicBezTo>
                <a:cubicBezTo>
                  <a:pt x="3086794" y="1020771"/>
                  <a:pt x="3010594" y="854516"/>
                  <a:pt x="2938550" y="742294"/>
                </a:cubicBezTo>
                <a:cubicBezTo>
                  <a:pt x="2866506" y="630072"/>
                  <a:pt x="2768139" y="540018"/>
                  <a:pt x="2689168" y="459662"/>
                </a:cubicBezTo>
                <a:cubicBezTo>
                  <a:pt x="2610197" y="379306"/>
                  <a:pt x="2550623" y="318345"/>
                  <a:pt x="2464725" y="260156"/>
                </a:cubicBezTo>
                <a:cubicBezTo>
                  <a:pt x="2378827" y="201967"/>
                  <a:pt x="2265219" y="146549"/>
                  <a:pt x="2173779" y="110527"/>
                </a:cubicBezTo>
                <a:cubicBezTo>
                  <a:pt x="2082339" y="74505"/>
                  <a:pt x="1997827" y="62036"/>
                  <a:pt x="1916085" y="44025"/>
                </a:cubicBezTo>
                <a:cubicBezTo>
                  <a:pt x="1834343" y="26014"/>
                  <a:pt x="1788623" y="6618"/>
                  <a:pt x="1683328" y="2462"/>
                </a:cubicBezTo>
                <a:cubicBezTo>
                  <a:pt x="1578033" y="-1694"/>
                  <a:pt x="1410393" y="-3080"/>
                  <a:pt x="1284317" y="19087"/>
                </a:cubicBezTo>
                <a:cubicBezTo>
                  <a:pt x="1158241" y="41254"/>
                  <a:pt x="1050175" y="70349"/>
                  <a:pt x="926870" y="135465"/>
                </a:cubicBezTo>
                <a:cubicBezTo>
                  <a:pt x="803565" y="200581"/>
                  <a:pt x="660863" y="307261"/>
                  <a:pt x="544485" y="409785"/>
                </a:cubicBezTo>
                <a:cubicBezTo>
                  <a:pt x="428107" y="512309"/>
                  <a:pt x="299259" y="656396"/>
                  <a:pt x="228601" y="750607"/>
                </a:cubicBezTo>
                <a:cubicBezTo>
                  <a:pt x="157943" y="844818"/>
                  <a:pt x="155172" y="864215"/>
                  <a:pt x="120536" y="975051"/>
                </a:cubicBezTo>
                <a:cubicBezTo>
                  <a:pt x="85900" y="1085887"/>
                  <a:pt x="38794" y="1263225"/>
                  <a:pt x="20783" y="1415625"/>
                </a:cubicBezTo>
                <a:cubicBezTo>
                  <a:pt x="2772" y="1568025"/>
                  <a:pt x="-11083" y="1737051"/>
                  <a:pt x="12470" y="1889451"/>
                </a:cubicBezTo>
                <a:cubicBezTo>
                  <a:pt x="36023" y="2041851"/>
                  <a:pt x="94212" y="2198407"/>
                  <a:pt x="162099" y="2330025"/>
                </a:cubicBezTo>
                <a:cubicBezTo>
                  <a:pt x="229986" y="2461643"/>
                  <a:pt x="328354" y="2584949"/>
                  <a:pt x="419794" y="2679160"/>
                </a:cubicBezTo>
                <a:cubicBezTo>
                  <a:pt x="511234" y="2773371"/>
                  <a:pt x="710739" y="2895291"/>
                  <a:pt x="710739" y="2895291"/>
                </a:cubicBezTo>
                <a:cubicBezTo>
                  <a:pt x="798023" y="2960407"/>
                  <a:pt x="865911" y="3029680"/>
                  <a:pt x="943496" y="3069858"/>
                </a:cubicBezTo>
                <a:cubicBezTo>
                  <a:pt x="1021081" y="3110036"/>
                  <a:pt x="1090354" y="3115578"/>
                  <a:pt x="1176252" y="3136360"/>
                </a:cubicBezTo>
                <a:cubicBezTo>
                  <a:pt x="1262150" y="3157142"/>
                  <a:pt x="1371601" y="3182080"/>
                  <a:pt x="1458885" y="3194549"/>
                </a:cubicBezTo>
                <a:cubicBezTo>
                  <a:pt x="1546169" y="3207018"/>
                  <a:pt x="1607129" y="3222258"/>
                  <a:pt x="1699954" y="3211174"/>
                </a:cubicBezTo>
                <a:cubicBezTo>
                  <a:pt x="1792779" y="3200090"/>
                  <a:pt x="2015837" y="3128047"/>
                  <a:pt x="2015837" y="3128047"/>
                </a:cubicBezTo>
                <a:lnTo>
                  <a:pt x="2248594" y="3069858"/>
                </a:lnTo>
                <a:cubicBezTo>
                  <a:pt x="2317867" y="3053233"/>
                  <a:pt x="2359430" y="3032450"/>
                  <a:pt x="2431474" y="3028294"/>
                </a:cubicBezTo>
                <a:cubicBezTo>
                  <a:pt x="2503518" y="3024138"/>
                  <a:pt x="2603271" y="3042149"/>
                  <a:pt x="2680856" y="3044920"/>
                </a:cubicBezTo>
                <a:cubicBezTo>
                  <a:pt x="2758441" y="3047691"/>
                  <a:pt x="2840182" y="3040764"/>
                  <a:pt x="2896986" y="3044920"/>
                </a:cubicBezTo>
                <a:cubicBezTo>
                  <a:pt x="2953789" y="3049076"/>
                  <a:pt x="2988426" y="3067087"/>
                  <a:pt x="3021677" y="3069858"/>
                </a:cubicBezTo>
                <a:cubicBezTo>
                  <a:pt x="3054928" y="3072629"/>
                  <a:pt x="3077095" y="3069858"/>
                  <a:pt x="3096492" y="3061545"/>
                </a:cubicBezTo>
                <a:cubicBezTo>
                  <a:pt x="3115889" y="3053232"/>
                  <a:pt x="3131129" y="3037993"/>
                  <a:pt x="3138056" y="3019982"/>
                </a:cubicBezTo>
                <a:cubicBezTo>
                  <a:pt x="3144983" y="3001971"/>
                  <a:pt x="3147754" y="2985345"/>
                  <a:pt x="3138056" y="2953480"/>
                </a:cubicBezTo>
                <a:cubicBezTo>
                  <a:pt x="3128358" y="2921615"/>
                  <a:pt x="3102033" y="2874509"/>
                  <a:pt x="3079866" y="2828789"/>
                </a:cubicBezTo>
                <a:cubicBezTo>
                  <a:pt x="3057699" y="2783069"/>
                  <a:pt x="3025834" y="2734578"/>
                  <a:pt x="3005052" y="2679160"/>
                </a:cubicBezTo>
                <a:cubicBezTo>
                  <a:pt x="2984270" y="2623742"/>
                  <a:pt x="2963489" y="2547542"/>
                  <a:pt x="2955176" y="2496280"/>
                </a:cubicBezTo>
                <a:cubicBezTo>
                  <a:pt x="2946863" y="2445018"/>
                  <a:pt x="2949634" y="2415924"/>
                  <a:pt x="2955176" y="2371589"/>
                </a:cubicBezTo>
                <a:cubicBezTo>
                  <a:pt x="2960718" y="2327255"/>
                  <a:pt x="2967644" y="2284306"/>
                  <a:pt x="2988426" y="2230273"/>
                </a:cubicBezTo>
                <a:cubicBezTo>
                  <a:pt x="3009208" y="2176240"/>
                  <a:pt x="3056313" y="2109738"/>
                  <a:pt x="3079866" y="2047393"/>
                </a:cubicBezTo>
                <a:cubicBezTo>
                  <a:pt x="3103419" y="1985048"/>
                  <a:pt x="3118659" y="1914389"/>
                  <a:pt x="3129743" y="1856200"/>
                </a:cubicBezTo>
                <a:cubicBezTo>
                  <a:pt x="3140827" y="1798011"/>
                  <a:pt x="3160223" y="1780000"/>
                  <a:pt x="3162994" y="170657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431297" y="3808165"/>
            <a:ext cx="2718262" cy="181588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SoftwareSerial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은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일반 입출력 데이터 핀을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RX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TX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핀으로 동작 할 수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있게 해주는 라이브러리야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그리고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#define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으로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RGB LED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사용하는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핀을 정의 해야합니다</a:t>
            </a:r>
          </a:p>
        </p:txBody>
      </p:sp>
    </p:spTree>
    <p:extLst>
      <p:ext uri="{BB962C8B-B14F-4D97-AF65-F5344CB8AC3E}">
        <p14:creationId xmlns:p14="http://schemas.microsoft.com/office/powerpoint/2010/main" val="263906479"/>
      </p:ext>
    </p:extLst>
  </p:cSld>
  <p:clrMapOvr>
    <a:masterClrMapping/>
  </p:clrMapOvr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1945" y="340822"/>
            <a:ext cx="11429135" cy="6517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97647" y="5752974"/>
            <a:ext cx="2023084" cy="1105026"/>
          </a:xfrm>
          <a:custGeom>
            <a:avLst/>
            <a:gdLst>
              <a:gd name="connsiteX0" fmla="*/ 1061045 w 2023084"/>
              <a:gd name="connsiteY0" fmla="*/ 144 h 1105026"/>
              <a:gd name="connsiteX1" fmla="*/ 1253277 w 2023084"/>
              <a:gd name="connsiteY1" fmla="*/ 16769 h 1105026"/>
              <a:gd name="connsiteX2" fmla="*/ 1876731 w 2023084"/>
              <a:gd name="connsiteY2" fmla="*/ 174710 h 1105026"/>
              <a:gd name="connsiteX3" fmla="*/ 1909982 w 2023084"/>
              <a:gd name="connsiteY3" fmla="*/ 282776 h 1105026"/>
              <a:gd name="connsiteX4" fmla="*/ 1926608 w 2023084"/>
              <a:gd name="connsiteY4" fmla="*/ 465656 h 1105026"/>
              <a:gd name="connsiteX5" fmla="*/ 1951546 w 2023084"/>
              <a:gd name="connsiteY5" fmla="*/ 665161 h 1105026"/>
              <a:gd name="connsiteX6" fmla="*/ 1976484 w 2023084"/>
              <a:gd name="connsiteY6" fmla="*/ 872980 h 1105026"/>
              <a:gd name="connsiteX7" fmla="*/ 2012852 w 2023084"/>
              <a:gd name="connsiteY7" fmla="*/ 1050665 h 1105026"/>
              <a:gd name="connsiteX8" fmla="*/ 2023084 w 2023084"/>
              <a:gd name="connsiteY8" fmla="*/ 1105026 h 1105026"/>
              <a:gd name="connsiteX9" fmla="*/ 0 w 2023084"/>
              <a:gd name="connsiteY9" fmla="*/ 1105026 h 1105026"/>
              <a:gd name="connsiteX10" fmla="*/ 1603 w 2023084"/>
              <a:gd name="connsiteY10" fmla="*/ 1090734 h 1105026"/>
              <a:gd name="connsiteX11" fmla="*/ 39618 w 2023084"/>
              <a:gd name="connsiteY11" fmla="*/ 756601 h 1105026"/>
              <a:gd name="connsiteX12" fmla="*/ 89495 w 2023084"/>
              <a:gd name="connsiteY12" fmla="*/ 307714 h 1105026"/>
              <a:gd name="connsiteX13" fmla="*/ 338878 w 2023084"/>
              <a:gd name="connsiteY13" fmla="*/ 124834 h 1105026"/>
              <a:gd name="connsiteX14" fmla="*/ 879204 w 2023084"/>
              <a:gd name="connsiteY14" fmla="*/ 16769 h 1105026"/>
              <a:gd name="connsiteX15" fmla="*/ 1061045 w 2023084"/>
              <a:gd name="connsiteY15" fmla="*/ 144 h 11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3084" h="1105026">
                <a:moveTo>
                  <a:pt x="1061045" y="144"/>
                </a:moveTo>
                <a:cubicBezTo>
                  <a:pt x="1114732" y="-896"/>
                  <a:pt x="1170150" y="3607"/>
                  <a:pt x="1253277" y="16769"/>
                </a:cubicBezTo>
                <a:cubicBezTo>
                  <a:pt x="1419532" y="43093"/>
                  <a:pt x="1767280" y="130375"/>
                  <a:pt x="1876731" y="174710"/>
                </a:cubicBezTo>
                <a:cubicBezTo>
                  <a:pt x="1986182" y="219044"/>
                  <a:pt x="1901669" y="234285"/>
                  <a:pt x="1909982" y="282776"/>
                </a:cubicBezTo>
                <a:cubicBezTo>
                  <a:pt x="1918295" y="331267"/>
                  <a:pt x="1919681" y="401925"/>
                  <a:pt x="1926608" y="465656"/>
                </a:cubicBezTo>
                <a:cubicBezTo>
                  <a:pt x="1933535" y="529387"/>
                  <a:pt x="1943233" y="597274"/>
                  <a:pt x="1951546" y="665161"/>
                </a:cubicBezTo>
                <a:cubicBezTo>
                  <a:pt x="1959859" y="733048"/>
                  <a:pt x="1962630" y="782925"/>
                  <a:pt x="1976484" y="872980"/>
                </a:cubicBezTo>
                <a:cubicBezTo>
                  <a:pt x="1983411" y="918008"/>
                  <a:pt x="1999344" y="986242"/>
                  <a:pt x="2012852" y="1050665"/>
                </a:cubicBezTo>
                <a:lnTo>
                  <a:pt x="2023084" y="1105026"/>
                </a:lnTo>
                <a:lnTo>
                  <a:pt x="0" y="1105026"/>
                </a:lnTo>
                <a:lnTo>
                  <a:pt x="1603" y="1090734"/>
                </a:lnTo>
                <a:cubicBezTo>
                  <a:pt x="10828" y="1009057"/>
                  <a:pt x="26283" y="875404"/>
                  <a:pt x="39618" y="756601"/>
                </a:cubicBezTo>
                <a:cubicBezTo>
                  <a:pt x="54859" y="620827"/>
                  <a:pt x="39618" y="413009"/>
                  <a:pt x="89495" y="307714"/>
                </a:cubicBezTo>
                <a:cubicBezTo>
                  <a:pt x="139372" y="202419"/>
                  <a:pt x="214186" y="170554"/>
                  <a:pt x="338878" y="124834"/>
                </a:cubicBezTo>
                <a:cubicBezTo>
                  <a:pt x="463568" y="79114"/>
                  <a:pt x="726804" y="34780"/>
                  <a:pt x="879204" y="16769"/>
                </a:cubicBezTo>
                <a:cubicBezTo>
                  <a:pt x="955404" y="7764"/>
                  <a:pt x="1007359" y="1183"/>
                  <a:pt x="1061045" y="144"/>
                </a:cubicBezTo>
                <a:close/>
              </a:path>
            </a:pathLst>
          </a:cu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054928" y="5137443"/>
            <a:ext cx="8070147" cy="973208"/>
          </a:xfrm>
          <a:custGeom>
            <a:avLst/>
            <a:gdLst>
              <a:gd name="connsiteX0" fmla="*/ 34205 w 8134545"/>
              <a:gd name="connsiteY0" fmla="*/ 133622 h 973208"/>
              <a:gd name="connsiteX1" fmla="*/ 42517 w 8134545"/>
              <a:gd name="connsiteY1" fmla="*/ 449506 h 973208"/>
              <a:gd name="connsiteX2" fmla="*/ 67456 w 8134545"/>
              <a:gd name="connsiteY2" fmla="*/ 657324 h 973208"/>
              <a:gd name="connsiteX3" fmla="*/ 167208 w 8134545"/>
              <a:gd name="connsiteY3" fmla="*/ 856830 h 973208"/>
              <a:gd name="connsiteX4" fmla="*/ 291899 w 8134545"/>
              <a:gd name="connsiteY4" fmla="*/ 948270 h 973208"/>
              <a:gd name="connsiteX5" fmla="*/ 591157 w 8134545"/>
              <a:gd name="connsiteY5" fmla="*/ 964895 h 973208"/>
              <a:gd name="connsiteX6" fmla="*/ 1239550 w 8134545"/>
              <a:gd name="connsiteY6" fmla="*/ 939957 h 973208"/>
              <a:gd name="connsiteX7" fmla="*/ 1946132 w 8134545"/>
              <a:gd name="connsiteY7" fmla="*/ 964895 h 973208"/>
              <a:gd name="connsiteX8" fmla="*/ 2486459 w 8134545"/>
              <a:gd name="connsiteY8" fmla="*/ 964895 h 973208"/>
              <a:gd name="connsiteX9" fmla="*/ 3109914 w 8134545"/>
              <a:gd name="connsiteY9" fmla="*/ 964895 h 973208"/>
              <a:gd name="connsiteX10" fmla="*/ 3708430 w 8134545"/>
              <a:gd name="connsiteY10" fmla="*/ 956582 h 973208"/>
              <a:gd name="connsiteX11" fmla="*/ 4539703 w 8134545"/>
              <a:gd name="connsiteY11" fmla="*/ 973208 h 973208"/>
              <a:gd name="connsiteX12" fmla="*/ 5304474 w 8134545"/>
              <a:gd name="connsiteY12" fmla="*/ 964895 h 973208"/>
              <a:gd name="connsiteX13" fmla="*/ 6019368 w 8134545"/>
              <a:gd name="connsiteY13" fmla="*/ 956582 h 973208"/>
              <a:gd name="connsiteX14" fmla="*/ 6659448 w 8134545"/>
              <a:gd name="connsiteY14" fmla="*/ 964895 h 973208"/>
              <a:gd name="connsiteX15" fmla="*/ 7324466 w 8134545"/>
              <a:gd name="connsiteY15" fmla="*/ 956582 h 973208"/>
              <a:gd name="connsiteX16" fmla="*/ 7806605 w 8134545"/>
              <a:gd name="connsiteY16" fmla="*/ 948270 h 973208"/>
              <a:gd name="connsiteX17" fmla="*/ 7964546 w 8134545"/>
              <a:gd name="connsiteY17" fmla="*/ 848517 h 973208"/>
              <a:gd name="connsiteX18" fmla="*/ 8055986 w 8134545"/>
              <a:gd name="connsiteY18" fmla="*/ 723826 h 973208"/>
              <a:gd name="connsiteX19" fmla="*/ 8089237 w 8134545"/>
              <a:gd name="connsiteY19" fmla="*/ 549259 h 973208"/>
              <a:gd name="connsiteX20" fmla="*/ 8080925 w 8134545"/>
              <a:gd name="connsiteY20" fmla="*/ 291564 h 973208"/>
              <a:gd name="connsiteX21" fmla="*/ 8097550 w 8134545"/>
              <a:gd name="connsiteY21" fmla="*/ 108684 h 973208"/>
              <a:gd name="connsiteX22" fmla="*/ 7532285 w 8134545"/>
              <a:gd name="connsiteY22" fmla="*/ 108684 h 973208"/>
              <a:gd name="connsiteX23" fmla="*/ 5146532 w 8134545"/>
              <a:gd name="connsiteY23" fmla="*/ 17244 h 973208"/>
              <a:gd name="connsiteX24" fmla="*/ 2893783 w 8134545"/>
              <a:gd name="connsiteY24" fmla="*/ 17244 h 973208"/>
              <a:gd name="connsiteX25" fmla="*/ 1605310 w 8134545"/>
              <a:gd name="connsiteY25" fmla="*/ 619 h 973208"/>
              <a:gd name="connsiteX26" fmla="*/ 516343 w 8134545"/>
              <a:gd name="connsiteY26" fmla="*/ 42182 h 973208"/>
              <a:gd name="connsiteX27" fmla="*/ 34205 w 8134545"/>
              <a:gd name="connsiteY27" fmla="*/ 133622 h 973208"/>
              <a:gd name="connsiteX0" fmla="*/ 34205 w 8102677"/>
              <a:gd name="connsiteY0" fmla="*/ 133622 h 973208"/>
              <a:gd name="connsiteX1" fmla="*/ 42517 w 8102677"/>
              <a:gd name="connsiteY1" fmla="*/ 449506 h 973208"/>
              <a:gd name="connsiteX2" fmla="*/ 67456 w 8102677"/>
              <a:gd name="connsiteY2" fmla="*/ 657324 h 973208"/>
              <a:gd name="connsiteX3" fmla="*/ 167208 w 8102677"/>
              <a:gd name="connsiteY3" fmla="*/ 856830 h 973208"/>
              <a:gd name="connsiteX4" fmla="*/ 291899 w 8102677"/>
              <a:gd name="connsiteY4" fmla="*/ 948270 h 973208"/>
              <a:gd name="connsiteX5" fmla="*/ 591157 w 8102677"/>
              <a:gd name="connsiteY5" fmla="*/ 964895 h 973208"/>
              <a:gd name="connsiteX6" fmla="*/ 1239550 w 8102677"/>
              <a:gd name="connsiteY6" fmla="*/ 939957 h 973208"/>
              <a:gd name="connsiteX7" fmla="*/ 1946132 w 8102677"/>
              <a:gd name="connsiteY7" fmla="*/ 964895 h 973208"/>
              <a:gd name="connsiteX8" fmla="*/ 2486459 w 8102677"/>
              <a:gd name="connsiteY8" fmla="*/ 964895 h 973208"/>
              <a:gd name="connsiteX9" fmla="*/ 3109914 w 8102677"/>
              <a:gd name="connsiteY9" fmla="*/ 964895 h 973208"/>
              <a:gd name="connsiteX10" fmla="*/ 3708430 w 8102677"/>
              <a:gd name="connsiteY10" fmla="*/ 956582 h 973208"/>
              <a:gd name="connsiteX11" fmla="*/ 4539703 w 8102677"/>
              <a:gd name="connsiteY11" fmla="*/ 973208 h 973208"/>
              <a:gd name="connsiteX12" fmla="*/ 5304474 w 8102677"/>
              <a:gd name="connsiteY12" fmla="*/ 964895 h 973208"/>
              <a:gd name="connsiteX13" fmla="*/ 6019368 w 8102677"/>
              <a:gd name="connsiteY13" fmla="*/ 956582 h 973208"/>
              <a:gd name="connsiteX14" fmla="*/ 6659448 w 8102677"/>
              <a:gd name="connsiteY14" fmla="*/ 964895 h 973208"/>
              <a:gd name="connsiteX15" fmla="*/ 7324466 w 8102677"/>
              <a:gd name="connsiteY15" fmla="*/ 956582 h 973208"/>
              <a:gd name="connsiteX16" fmla="*/ 7806605 w 8102677"/>
              <a:gd name="connsiteY16" fmla="*/ 948270 h 973208"/>
              <a:gd name="connsiteX17" fmla="*/ 7964546 w 8102677"/>
              <a:gd name="connsiteY17" fmla="*/ 848517 h 973208"/>
              <a:gd name="connsiteX18" fmla="*/ 8055986 w 8102677"/>
              <a:gd name="connsiteY18" fmla="*/ 723826 h 973208"/>
              <a:gd name="connsiteX19" fmla="*/ 8089237 w 8102677"/>
              <a:gd name="connsiteY19" fmla="*/ 549259 h 973208"/>
              <a:gd name="connsiteX20" fmla="*/ 8080925 w 8102677"/>
              <a:gd name="connsiteY20" fmla="*/ 291564 h 973208"/>
              <a:gd name="connsiteX21" fmla="*/ 8055986 w 8102677"/>
              <a:gd name="connsiteY21" fmla="*/ 100371 h 973208"/>
              <a:gd name="connsiteX22" fmla="*/ 7532285 w 8102677"/>
              <a:gd name="connsiteY22" fmla="*/ 108684 h 973208"/>
              <a:gd name="connsiteX23" fmla="*/ 5146532 w 8102677"/>
              <a:gd name="connsiteY23" fmla="*/ 17244 h 973208"/>
              <a:gd name="connsiteX24" fmla="*/ 2893783 w 8102677"/>
              <a:gd name="connsiteY24" fmla="*/ 17244 h 973208"/>
              <a:gd name="connsiteX25" fmla="*/ 1605310 w 8102677"/>
              <a:gd name="connsiteY25" fmla="*/ 619 h 973208"/>
              <a:gd name="connsiteX26" fmla="*/ 516343 w 8102677"/>
              <a:gd name="connsiteY26" fmla="*/ 42182 h 973208"/>
              <a:gd name="connsiteX27" fmla="*/ 34205 w 8102677"/>
              <a:gd name="connsiteY27" fmla="*/ 133622 h 973208"/>
              <a:gd name="connsiteX0" fmla="*/ 34205 w 8114697"/>
              <a:gd name="connsiteY0" fmla="*/ 133622 h 973208"/>
              <a:gd name="connsiteX1" fmla="*/ 42517 w 8114697"/>
              <a:gd name="connsiteY1" fmla="*/ 449506 h 973208"/>
              <a:gd name="connsiteX2" fmla="*/ 67456 w 8114697"/>
              <a:gd name="connsiteY2" fmla="*/ 657324 h 973208"/>
              <a:gd name="connsiteX3" fmla="*/ 167208 w 8114697"/>
              <a:gd name="connsiteY3" fmla="*/ 856830 h 973208"/>
              <a:gd name="connsiteX4" fmla="*/ 291899 w 8114697"/>
              <a:gd name="connsiteY4" fmla="*/ 948270 h 973208"/>
              <a:gd name="connsiteX5" fmla="*/ 591157 w 8114697"/>
              <a:gd name="connsiteY5" fmla="*/ 964895 h 973208"/>
              <a:gd name="connsiteX6" fmla="*/ 1239550 w 8114697"/>
              <a:gd name="connsiteY6" fmla="*/ 939957 h 973208"/>
              <a:gd name="connsiteX7" fmla="*/ 1946132 w 8114697"/>
              <a:gd name="connsiteY7" fmla="*/ 964895 h 973208"/>
              <a:gd name="connsiteX8" fmla="*/ 2486459 w 8114697"/>
              <a:gd name="connsiteY8" fmla="*/ 964895 h 973208"/>
              <a:gd name="connsiteX9" fmla="*/ 3109914 w 8114697"/>
              <a:gd name="connsiteY9" fmla="*/ 964895 h 973208"/>
              <a:gd name="connsiteX10" fmla="*/ 3708430 w 8114697"/>
              <a:gd name="connsiteY10" fmla="*/ 956582 h 973208"/>
              <a:gd name="connsiteX11" fmla="*/ 4539703 w 8114697"/>
              <a:gd name="connsiteY11" fmla="*/ 973208 h 973208"/>
              <a:gd name="connsiteX12" fmla="*/ 5304474 w 8114697"/>
              <a:gd name="connsiteY12" fmla="*/ 964895 h 973208"/>
              <a:gd name="connsiteX13" fmla="*/ 6019368 w 8114697"/>
              <a:gd name="connsiteY13" fmla="*/ 956582 h 973208"/>
              <a:gd name="connsiteX14" fmla="*/ 6659448 w 8114697"/>
              <a:gd name="connsiteY14" fmla="*/ 964895 h 973208"/>
              <a:gd name="connsiteX15" fmla="*/ 7324466 w 8114697"/>
              <a:gd name="connsiteY15" fmla="*/ 956582 h 973208"/>
              <a:gd name="connsiteX16" fmla="*/ 7806605 w 8114697"/>
              <a:gd name="connsiteY16" fmla="*/ 948270 h 973208"/>
              <a:gd name="connsiteX17" fmla="*/ 7964546 w 8114697"/>
              <a:gd name="connsiteY17" fmla="*/ 848517 h 973208"/>
              <a:gd name="connsiteX18" fmla="*/ 8055986 w 8114697"/>
              <a:gd name="connsiteY18" fmla="*/ 723826 h 973208"/>
              <a:gd name="connsiteX19" fmla="*/ 8089237 w 8114697"/>
              <a:gd name="connsiteY19" fmla="*/ 549259 h 973208"/>
              <a:gd name="connsiteX20" fmla="*/ 8105864 w 8114697"/>
              <a:gd name="connsiteY20" fmla="*/ 291564 h 973208"/>
              <a:gd name="connsiteX21" fmla="*/ 8055986 w 8114697"/>
              <a:gd name="connsiteY21" fmla="*/ 100371 h 973208"/>
              <a:gd name="connsiteX22" fmla="*/ 7532285 w 8114697"/>
              <a:gd name="connsiteY22" fmla="*/ 108684 h 973208"/>
              <a:gd name="connsiteX23" fmla="*/ 5146532 w 8114697"/>
              <a:gd name="connsiteY23" fmla="*/ 17244 h 973208"/>
              <a:gd name="connsiteX24" fmla="*/ 2893783 w 8114697"/>
              <a:gd name="connsiteY24" fmla="*/ 17244 h 973208"/>
              <a:gd name="connsiteX25" fmla="*/ 1605310 w 8114697"/>
              <a:gd name="connsiteY25" fmla="*/ 619 h 973208"/>
              <a:gd name="connsiteX26" fmla="*/ 516343 w 8114697"/>
              <a:gd name="connsiteY26" fmla="*/ 42182 h 973208"/>
              <a:gd name="connsiteX27" fmla="*/ 34205 w 8114697"/>
              <a:gd name="connsiteY27" fmla="*/ 133622 h 97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14697" h="973208">
                <a:moveTo>
                  <a:pt x="34205" y="133622"/>
                </a:moveTo>
                <a:cubicBezTo>
                  <a:pt x="-44766" y="201509"/>
                  <a:pt x="36975" y="362222"/>
                  <a:pt x="42517" y="449506"/>
                </a:cubicBezTo>
                <a:cubicBezTo>
                  <a:pt x="48059" y="536790"/>
                  <a:pt x="46674" y="589437"/>
                  <a:pt x="67456" y="657324"/>
                </a:cubicBezTo>
                <a:cubicBezTo>
                  <a:pt x="88238" y="725211"/>
                  <a:pt x="129801" y="808339"/>
                  <a:pt x="167208" y="856830"/>
                </a:cubicBezTo>
                <a:cubicBezTo>
                  <a:pt x="204615" y="905321"/>
                  <a:pt x="221241" y="930259"/>
                  <a:pt x="291899" y="948270"/>
                </a:cubicBezTo>
                <a:cubicBezTo>
                  <a:pt x="362557" y="966281"/>
                  <a:pt x="433215" y="966280"/>
                  <a:pt x="591157" y="964895"/>
                </a:cubicBezTo>
                <a:cubicBezTo>
                  <a:pt x="749099" y="963510"/>
                  <a:pt x="1013721" y="939957"/>
                  <a:pt x="1239550" y="939957"/>
                </a:cubicBezTo>
                <a:cubicBezTo>
                  <a:pt x="1465379" y="939957"/>
                  <a:pt x="1738314" y="960739"/>
                  <a:pt x="1946132" y="964895"/>
                </a:cubicBezTo>
                <a:cubicBezTo>
                  <a:pt x="2153950" y="969051"/>
                  <a:pt x="2486459" y="964895"/>
                  <a:pt x="2486459" y="964895"/>
                </a:cubicBezTo>
                <a:lnTo>
                  <a:pt x="3109914" y="964895"/>
                </a:lnTo>
                <a:cubicBezTo>
                  <a:pt x="3313576" y="963510"/>
                  <a:pt x="3470132" y="955197"/>
                  <a:pt x="3708430" y="956582"/>
                </a:cubicBezTo>
                <a:cubicBezTo>
                  <a:pt x="3946728" y="957967"/>
                  <a:pt x="4539703" y="973208"/>
                  <a:pt x="4539703" y="973208"/>
                </a:cubicBezTo>
                <a:lnTo>
                  <a:pt x="5304474" y="964895"/>
                </a:lnTo>
                <a:lnTo>
                  <a:pt x="6019368" y="956582"/>
                </a:lnTo>
                <a:cubicBezTo>
                  <a:pt x="6245197" y="956582"/>
                  <a:pt x="6441932" y="964895"/>
                  <a:pt x="6659448" y="964895"/>
                </a:cubicBezTo>
                <a:cubicBezTo>
                  <a:pt x="6876964" y="964895"/>
                  <a:pt x="7324466" y="956582"/>
                  <a:pt x="7324466" y="956582"/>
                </a:cubicBezTo>
                <a:lnTo>
                  <a:pt x="7806605" y="948270"/>
                </a:lnTo>
                <a:cubicBezTo>
                  <a:pt x="7913285" y="930259"/>
                  <a:pt x="7922983" y="885924"/>
                  <a:pt x="7964546" y="848517"/>
                </a:cubicBezTo>
                <a:cubicBezTo>
                  <a:pt x="8006110" y="811110"/>
                  <a:pt x="8035204" y="773702"/>
                  <a:pt x="8055986" y="723826"/>
                </a:cubicBezTo>
                <a:cubicBezTo>
                  <a:pt x="8076768" y="673950"/>
                  <a:pt x="8080924" y="621303"/>
                  <a:pt x="8089237" y="549259"/>
                </a:cubicBezTo>
                <a:cubicBezTo>
                  <a:pt x="8097550" y="477215"/>
                  <a:pt x="8111406" y="366379"/>
                  <a:pt x="8105864" y="291564"/>
                </a:cubicBezTo>
                <a:cubicBezTo>
                  <a:pt x="8100322" y="216749"/>
                  <a:pt x="8151583" y="130851"/>
                  <a:pt x="8055986" y="100371"/>
                </a:cubicBezTo>
                <a:cubicBezTo>
                  <a:pt x="7960390" y="69891"/>
                  <a:pt x="8017194" y="122538"/>
                  <a:pt x="7532285" y="108684"/>
                </a:cubicBezTo>
                <a:lnTo>
                  <a:pt x="5146532" y="17244"/>
                </a:lnTo>
                <a:cubicBezTo>
                  <a:pt x="4373448" y="2004"/>
                  <a:pt x="2893783" y="17244"/>
                  <a:pt x="2893783" y="17244"/>
                </a:cubicBezTo>
                <a:cubicBezTo>
                  <a:pt x="2303579" y="14473"/>
                  <a:pt x="2001550" y="-3537"/>
                  <a:pt x="1605310" y="619"/>
                </a:cubicBezTo>
                <a:cubicBezTo>
                  <a:pt x="1209070" y="4775"/>
                  <a:pt x="779579" y="20015"/>
                  <a:pt x="516343" y="42182"/>
                </a:cubicBezTo>
                <a:cubicBezTo>
                  <a:pt x="253107" y="64349"/>
                  <a:pt x="113176" y="65735"/>
                  <a:pt x="34205" y="133622"/>
                </a:cubicBezTo>
                <a:close/>
              </a:path>
            </a:pathLst>
          </a:cu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054927" y="374700"/>
            <a:ext cx="8070148" cy="5042598"/>
          </a:xfrm>
          <a:custGeom>
            <a:avLst/>
            <a:gdLst>
              <a:gd name="connsiteX0" fmla="*/ 383473 w 8081792"/>
              <a:gd name="connsiteY0" fmla="*/ 9525 h 5029101"/>
              <a:gd name="connsiteX1" fmla="*/ 926398 w 8081792"/>
              <a:gd name="connsiteY1" fmla="*/ 19050 h 5029101"/>
              <a:gd name="connsiteX2" fmla="*/ 1459798 w 8081792"/>
              <a:gd name="connsiteY2" fmla="*/ 9525 h 5029101"/>
              <a:gd name="connsiteX3" fmla="*/ 2155123 w 8081792"/>
              <a:gd name="connsiteY3" fmla="*/ 9525 h 5029101"/>
              <a:gd name="connsiteX4" fmla="*/ 2879023 w 8081792"/>
              <a:gd name="connsiteY4" fmla="*/ 9525 h 5029101"/>
              <a:gd name="connsiteX5" fmla="*/ 3793423 w 8081792"/>
              <a:gd name="connsiteY5" fmla="*/ 0 h 5029101"/>
              <a:gd name="connsiteX6" fmla="*/ 4517323 w 8081792"/>
              <a:gd name="connsiteY6" fmla="*/ 9525 h 5029101"/>
              <a:gd name="connsiteX7" fmla="*/ 5250748 w 8081792"/>
              <a:gd name="connsiteY7" fmla="*/ 0 h 5029101"/>
              <a:gd name="connsiteX8" fmla="*/ 6079423 w 8081792"/>
              <a:gd name="connsiteY8" fmla="*/ 9525 h 5029101"/>
              <a:gd name="connsiteX9" fmla="*/ 6689023 w 8081792"/>
              <a:gd name="connsiteY9" fmla="*/ 0 h 5029101"/>
              <a:gd name="connsiteX10" fmla="*/ 7384348 w 8081792"/>
              <a:gd name="connsiteY10" fmla="*/ 0 h 5029101"/>
              <a:gd name="connsiteX11" fmla="*/ 7679623 w 8081792"/>
              <a:gd name="connsiteY11" fmla="*/ 19050 h 5029101"/>
              <a:gd name="connsiteX12" fmla="*/ 7832023 w 8081792"/>
              <a:gd name="connsiteY12" fmla="*/ 57150 h 5029101"/>
              <a:gd name="connsiteX13" fmla="*/ 7946323 w 8081792"/>
              <a:gd name="connsiteY13" fmla="*/ 152400 h 5029101"/>
              <a:gd name="connsiteX14" fmla="*/ 8051098 w 8081792"/>
              <a:gd name="connsiteY14" fmla="*/ 257175 h 5029101"/>
              <a:gd name="connsiteX15" fmla="*/ 8051098 w 8081792"/>
              <a:gd name="connsiteY15" fmla="*/ 514350 h 5029101"/>
              <a:gd name="connsiteX16" fmla="*/ 8070148 w 8081792"/>
              <a:gd name="connsiteY16" fmla="*/ 971550 h 5029101"/>
              <a:gd name="connsiteX17" fmla="*/ 8051098 w 8081792"/>
              <a:gd name="connsiteY17" fmla="*/ 1409700 h 5029101"/>
              <a:gd name="connsiteX18" fmla="*/ 8051098 w 8081792"/>
              <a:gd name="connsiteY18" fmla="*/ 1914525 h 5029101"/>
              <a:gd name="connsiteX19" fmla="*/ 8041573 w 8081792"/>
              <a:gd name="connsiteY19" fmla="*/ 2390775 h 5029101"/>
              <a:gd name="connsiteX20" fmla="*/ 8060623 w 8081792"/>
              <a:gd name="connsiteY20" fmla="*/ 3133725 h 5029101"/>
              <a:gd name="connsiteX21" fmla="*/ 8060623 w 8081792"/>
              <a:gd name="connsiteY21" fmla="*/ 3638550 h 5029101"/>
              <a:gd name="connsiteX22" fmla="*/ 8041573 w 8081792"/>
              <a:gd name="connsiteY22" fmla="*/ 4286250 h 5029101"/>
              <a:gd name="connsiteX23" fmla="*/ 8051098 w 8081792"/>
              <a:gd name="connsiteY23" fmla="*/ 4714875 h 5029101"/>
              <a:gd name="connsiteX24" fmla="*/ 8051098 w 8081792"/>
              <a:gd name="connsiteY24" fmla="*/ 5010150 h 5029101"/>
              <a:gd name="connsiteX25" fmla="*/ 7641523 w 8081792"/>
              <a:gd name="connsiteY25" fmla="*/ 5000625 h 5029101"/>
              <a:gd name="connsiteX26" fmla="*/ 7079548 w 8081792"/>
              <a:gd name="connsiteY26" fmla="*/ 5010150 h 5029101"/>
              <a:gd name="connsiteX27" fmla="*/ 6279448 w 8081792"/>
              <a:gd name="connsiteY27" fmla="*/ 4991100 h 5029101"/>
              <a:gd name="connsiteX28" fmla="*/ 5260273 w 8081792"/>
              <a:gd name="connsiteY28" fmla="*/ 5010150 h 5029101"/>
              <a:gd name="connsiteX29" fmla="*/ 4583998 w 8081792"/>
              <a:gd name="connsiteY29" fmla="*/ 5010150 h 5029101"/>
              <a:gd name="connsiteX30" fmla="*/ 3526723 w 8081792"/>
              <a:gd name="connsiteY30" fmla="*/ 5000625 h 5029101"/>
              <a:gd name="connsiteX31" fmla="*/ 2545648 w 8081792"/>
              <a:gd name="connsiteY31" fmla="*/ 4991100 h 5029101"/>
              <a:gd name="connsiteX32" fmla="*/ 1640773 w 8081792"/>
              <a:gd name="connsiteY32" fmla="*/ 4991100 h 5029101"/>
              <a:gd name="connsiteX33" fmla="*/ 935923 w 8081792"/>
              <a:gd name="connsiteY33" fmla="*/ 5000625 h 5029101"/>
              <a:gd name="connsiteX34" fmla="*/ 307273 w 8081792"/>
              <a:gd name="connsiteY34" fmla="*/ 4991100 h 5029101"/>
              <a:gd name="connsiteX35" fmla="*/ 21523 w 8081792"/>
              <a:gd name="connsiteY35" fmla="*/ 5000625 h 5029101"/>
              <a:gd name="connsiteX36" fmla="*/ 21523 w 8081792"/>
              <a:gd name="connsiteY36" fmla="*/ 4591050 h 5029101"/>
              <a:gd name="connsiteX37" fmla="*/ 31048 w 8081792"/>
              <a:gd name="connsiteY37" fmla="*/ 4105275 h 5029101"/>
              <a:gd name="connsiteX38" fmla="*/ 31048 w 8081792"/>
              <a:gd name="connsiteY38" fmla="*/ 3295650 h 5029101"/>
              <a:gd name="connsiteX39" fmla="*/ 21523 w 8081792"/>
              <a:gd name="connsiteY39" fmla="*/ 2828925 h 5029101"/>
              <a:gd name="connsiteX40" fmla="*/ 21523 w 8081792"/>
              <a:gd name="connsiteY40" fmla="*/ 2133600 h 5029101"/>
              <a:gd name="connsiteX41" fmla="*/ 31048 w 8081792"/>
              <a:gd name="connsiteY41" fmla="*/ 1533525 h 5029101"/>
              <a:gd name="connsiteX42" fmla="*/ 21523 w 8081792"/>
              <a:gd name="connsiteY42" fmla="*/ 762000 h 5029101"/>
              <a:gd name="connsiteX43" fmla="*/ 31048 w 8081792"/>
              <a:gd name="connsiteY43" fmla="*/ 304800 h 5029101"/>
              <a:gd name="connsiteX44" fmla="*/ 69148 w 8081792"/>
              <a:gd name="connsiteY44" fmla="*/ 190500 h 5029101"/>
              <a:gd name="connsiteX45" fmla="*/ 154873 w 8081792"/>
              <a:gd name="connsiteY45" fmla="*/ 66675 h 5029101"/>
              <a:gd name="connsiteX46" fmla="*/ 259648 w 8081792"/>
              <a:gd name="connsiteY46" fmla="*/ 47625 h 5029101"/>
              <a:gd name="connsiteX47" fmla="*/ 383473 w 8081792"/>
              <a:gd name="connsiteY47" fmla="*/ 9525 h 5029101"/>
              <a:gd name="connsiteX0" fmla="*/ 383473 w 8081792"/>
              <a:gd name="connsiteY0" fmla="*/ 9525 h 5042598"/>
              <a:gd name="connsiteX1" fmla="*/ 926398 w 8081792"/>
              <a:gd name="connsiteY1" fmla="*/ 19050 h 5042598"/>
              <a:gd name="connsiteX2" fmla="*/ 1459798 w 8081792"/>
              <a:gd name="connsiteY2" fmla="*/ 9525 h 5042598"/>
              <a:gd name="connsiteX3" fmla="*/ 2155123 w 8081792"/>
              <a:gd name="connsiteY3" fmla="*/ 9525 h 5042598"/>
              <a:gd name="connsiteX4" fmla="*/ 2879023 w 8081792"/>
              <a:gd name="connsiteY4" fmla="*/ 9525 h 5042598"/>
              <a:gd name="connsiteX5" fmla="*/ 3793423 w 8081792"/>
              <a:gd name="connsiteY5" fmla="*/ 0 h 5042598"/>
              <a:gd name="connsiteX6" fmla="*/ 4517323 w 8081792"/>
              <a:gd name="connsiteY6" fmla="*/ 9525 h 5042598"/>
              <a:gd name="connsiteX7" fmla="*/ 5250748 w 8081792"/>
              <a:gd name="connsiteY7" fmla="*/ 0 h 5042598"/>
              <a:gd name="connsiteX8" fmla="*/ 6079423 w 8081792"/>
              <a:gd name="connsiteY8" fmla="*/ 9525 h 5042598"/>
              <a:gd name="connsiteX9" fmla="*/ 6689023 w 8081792"/>
              <a:gd name="connsiteY9" fmla="*/ 0 h 5042598"/>
              <a:gd name="connsiteX10" fmla="*/ 7384348 w 8081792"/>
              <a:gd name="connsiteY10" fmla="*/ 0 h 5042598"/>
              <a:gd name="connsiteX11" fmla="*/ 7679623 w 8081792"/>
              <a:gd name="connsiteY11" fmla="*/ 19050 h 5042598"/>
              <a:gd name="connsiteX12" fmla="*/ 7832023 w 8081792"/>
              <a:gd name="connsiteY12" fmla="*/ 57150 h 5042598"/>
              <a:gd name="connsiteX13" fmla="*/ 7946323 w 8081792"/>
              <a:gd name="connsiteY13" fmla="*/ 152400 h 5042598"/>
              <a:gd name="connsiteX14" fmla="*/ 8051098 w 8081792"/>
              <a:gd name="connsiteY14" fmla="*/ 257175 h 5042598"/>
              <a:gd name="connsiteX15" fmla="*/ 8051098 w 8081792"/>
              <a:gd name="connsiteY15" fmla="*/ 514350 h 5042598"/>
              <a:gd name="connsiteX16" fmla="*/ 8070148 w 8081792"/>
              <a:gd name="connsiteY16" fmla="*/ 971550 h 5042598"/>
              <a:gd name="connsiteX17" fmla="*/ 8051098 w 8081792"/>
              <a:gd name="connsiteY17" fmla="*/ 1409700 h 5042598"/>
              <a:gd name="connsiteX18" fmla="*/ 8051098 w 8081792"/>
              <a:gd name="connsiteY18" fmla="*/ 1914525 h 5042598"/>
              <a:gd name="connsiteX19" fmla="*/ 8041573 w 8081792"/>
              <a:gd name="connsiteY19" fmla="*/ 2390775 h 5042598"/>
              <a:gd name="connsiteX20" fmla="*/ 8060623 w 8081792"/>
              <a:gd name="connsiteY20" fmla="*/ 3133725 h 5042598"/>
              <a:gd name="connsiteX21" fmla="*/ 8060623 w 8081792"/>
              <a:gd name="connsiteY21" fmla="*/ 3638550 h 5042598"/>
              <a:gd name="connsiteX22" fmla="*/ 8041573 w 8081792"/>
              <a:gd name="connsiteY22" fmla="*/ 4286250 h 5042598"/>
              <a:gd name="connsiteX23" fmla="*/ 8051098 w 8081792"/>
              <a:gd name="connsiteY23" fmla="*/ 4714875 h 5042598"/>
              <a:gd name="connsiteX24" fmla="*/ 8051098 w 8081792"/>
              <a:gd name="connsiteY24" fmla="*/ 5010150 h 5042598"/>
              <a:gd name="connsiteX25" fmla="*/ 7641523 w 8081792"/>
              <a:gd name="connsiteY25" fmla="*/ 5000625 h 5042598"/>
              <a:gd name="connsiteX26" fmla="*/ 7079548 w 8081792"/>
              <a:gd name="connsiteY26" fmla="*/ 5010150 h 5042598"/>
              <a:gd name="connsiteX27" fmla="*/ 6279448 w 8081792"/>
              <a:gd name="connsiteY27" fmla="*/ 4991100 h 5042598"/>
              <a:gd name="connsiteX28" fmla="*/ 5260273 w 8081792"/>
              <a:gd name="connsiteY28" fmla="*/ 5010150 h 5042598"/>
              <a:gd name="connsiteX29" fmla="*/ 4583998 w 8081792"/>
              <a:gd name="connsiteY29" fmla="*/ 5010150 h 5042598"/>
              <a:gd name="connsiteX30" fmla="*/ 3526723 w 8081792"/>
              <a:gd name="connsiteY30" fmla="*/ 5000625 h 5042598"/>
              <a:gd name="connsiteX31" fmla="*/ 2545648 w 8081792"/>
              <a:gd name="connsiteY31" fmla="*/ 4991100 h 5042598"/>
              <a:gd name="connsiteX32" fmla="*/ 1640773 w 8081792"/>
              <a:gd name="connsiteY32" fmla="*/ 4991100 h 5042598"/>
              <a:gd name="connsiteX33" fmla="*/ 935923 w 8081792"/>
              <a:gd name="connsiteY33" fmla="*/ 5000625 h 5042598"/>
              <a:gd name="connsiteX34" fmla="*/ 307273 w 8081792"/>
              <a:gd name="connsiteY34" fmla="*/ 5029200 h 5042598"/>
              <a:gd name="connsiteX35" fmla="*/ 21523 w 8081792"/>
              <a:gd name="connsiteY35" fmla="*/ 5000625 h 5042598"/>
              <a:gd name="connsiteX36" fmla="*/ 21523 w 8081792"/>
              <a:gd name="connsiteY36" fmla="*/ 4591050 h 5042598"/>
              <a:gd name="connsiteX37" fmla="*/ 31048 w 8081792"/>
              <a:gd name="connsiteY37" fmla="*/ 4105275 h 5042598"/>
              <a:gd name="connsiteX38" fmla="*/ 31048 w 8081792"/>
              <a:gd name="connsiteY38" fmla="*/ 3295650 h 5042598"/>
              <a:gd name="connsiteX39" fmla="*/ 21523 w 8081792"/>
              <a:gd name="connsiteY39" fmla="*/ 2828925 h 5042598"/>
              <a:gd name="connsiteX40" fmla="*/ 21523 w 8081792"/>
              <a:gd name="connsiteY40" fmla="*/ 2133600 h 5042598"/>
              <a:gd name="connsiteX41" fmla="*/ 31048 w 8081792"/>
              <a:gd name="connsiteY41" fmla="*/ 1533525 h 5042598"/>
              <a:gd name="connsiteX42" fmla="*/ 21523 w 8081792"/>
              <a:gd name="connsiteY42" fmla="*/ 762000 h 5042598"/>
              <a:gd name="connsiteX43" fmla="*/ 31048 w 8081792"/>
              <a:gd name="connsiteY43" fmla="*/ 304800 h 5042598"/>
              <a:gd name="connsiteX44" fmla="*/ 69148 w 8081792"/>
              <a:gd name="connsiteY44" fmla="*/ 190500 h 5042598"/>
              <a:gd name="connsiteX45" fmla="*/ 154873 w 8081792"/>
              <a:gd name="connsiteY45" fmla="*/ 66675 h 5042598"/>
              <a:gd name="connsiteX46" fmla="*/ 259648 w 8081792"/>
              <a:gd name="connsiteY46" fmla="*/ 47625 h 5042598"/>
              <a:gd name="connsiteX47" fmla="*/ 383473 w 8081792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9648 w 8070148"/>
              <a:gd name="connsiteY46" fmla="*/ 47625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8012998 w 8070148"/>
              <a:gd name="connsiteY13" fmla="*/ 9525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070148" h="5042598">
                <a:moveTo>
                  <a:pt x="383473" y="9525"/>
                </a:moveTo>
                <a:cubicBezTo>
                  <a:pt x="496185" y="9525"/>
                  <a:pt x="747011" y="19050"/>
                  <a:pt x="926398" y="19050"/>
                </a:cubicBezTo>
                <a:cubicBezTo>
                  <a:pt x="1105785" y="19050"/>
                  <a:pt x="1459798" y="9525"/>
                  <a:pt x="1459798" y="9525"/>
                </a:cubicBezTo>
                <a:lnTo>
                  <a:pt x="2155123" y="9525"/>
                </a:lnTo>
                <a:lnTo>
                  <a:pt x="2879023" y="9525"/>
                </a:lnTo>
                <a:lnTo>
                  <a:pt x="3793423" y="0"/>
                </a:lnTo>
                <a:cubicBezTo>
                  <a:pt x="4066473" y="0"/>
                  <a:pt x="4274436" y="9525"/>
                  <a:pt x="4517323" y="9525"/>
                </a:cubicBezTo>
                <a:cubicBezTo>
                  <a:pt x="4760210" y="9525"/>
                  <a:pt x="4990398" y="0"/>
                  <a:pt x="5250748" y="0"/>
                </a:cubicBezTo>
                <a:cubicBezTo>
                  <a:pt x="5511098" y="0"/>
                  <a:pt x="5839711" y="9525"/>
                  <a:pt x="6079423" y="9525"/>
                </a:cubicBezTo>
                <a:cubicBezTo>
                  <a:pt x="6319135" y="9525"/>
                  <a:pt x="6689023" y="0"/>
                  <a:pt x="6689023" y="0"/>
                </a:cubicBezTo>
                <a:lnTo>
                  <a:pt x="7384348" y="0"/>
                </a:lnTo>
                <a:cubicBezTo>
                  <a:pt x="7549448" y="3175"/>
                  <a:pt x="7600248" y="14288"/>
                  <a:pt x="7679623" y="19050"/>
                </a:cubicBezTo>
                <a:cubicBezTo>
                  <a:pt x="7739948" y="22225"/>
                  <a:pt x="7805035" y="15875"/>
                  <a:pt x="7860598" y="28575"/>
                </a:cubicBezTo>
                <a:cubicBezTo>
                  <a:pt x="7916161" y="41275"/>
                  <a:pt x="7981248" y="57150"/>
                  <a:pt x="8012998" y="95250"/>
                </a:cubicBezTo>
                <a:cubicBezTo>
                  <a:pt x="8044748" y="133350"/>
                  <a:pt x="8044748" y="187325"/>
                  <a:pt x="8051098" y="257175"/>
                </a:cubicBezTo>
                <a:cubicBezTo>
                  <a:pt x="8057448" y="327025"/>
                  <a:pt x="8047923" y="395288"/>
                  <a:pt x="8051098" y="514350"/>
                </a:cubicBezTo>
                <a:cubicBezTo>
                  <a:pt x="8054273" y="633412"/>
                  <a:pt x="8070148" y="822325"/>
                  <a:pt x="8070148" y="971550"/>
                </a:cubicBezTo>
                <a:cubicBezTo>
                  <a:pt x="8070148" y="1120775"/>
                  <a:pt x="8054273" y="1252538"/>
                  <a:pt x="8051098" y="1409700"/>
                </a:cubicBezTo>
                <a:cubicBezTo>
                  <a:pt x="8047923" y="1566862"/>
                  <a:pt x="8052685" y="1751013"/>
                  <a:pt x="8051098" y="1914525"/>
                </a:cubicBezTo>
                <a:cubicBezTo>
                  <a:pt x="8049511" y="2078037"/>
                  <a:pt x="8039986" y="2187575"/>
                  <a:pt x="8041573" y="2390775"/>
                </a:cubicBezTo>
                <a:cubicBezTo>
                  <a:pt x="8043160" y="2593975"/>
                  <a:pt x="8057448" y="2925763"/>
                  <a:pt x="8060623" y="3133725"/>
                </a:cubicBezTo>
                <a:cubicBezTo>
                  <a:pt x="8063798" y="3341687"/>
                  <a:pt x="8063798" y="3446463"/>
                  <a:pt x="8060623" y="3638550"/>
                </a:cubicBezTo>
                <a:cubicBezTo>
                  <a:pt x="8057448" y="3830637"/>
                  <a:pt x="8043160" y="4106863"/>
                  <a:pt x="8041573" y="4286250"/>
                </a:cubicBezTo>
                <a:cubicBezTo>
                  <a:pt x="8039986" y="4465637"/>
                  <a:pt x="8049511" y="4594225"/>
                  <a:pt x="8051098" y="4714875"/>
                </a:cubicBezTo>
                <a:cubicBezTo>
                  <a:pt x="8052686" y="4835525"/>
                  <a:pt x="8090785" y="4953000"/>
                  <a:pt x="8022523" y="5000625"/>
                </a:cubicBezTo>
                <a:cubicBezTo>
                  <a:pt x="7954261" y="5048250"/>
                  <a:pt x="7798685" y="4999038"/>
                  <a:pt x="7641523" y="5000625"/>
                </a:cubicBezTo>
                <a:cubicBezTo>
                  <a:pt x="7484361" y="5002212"/>
                  <a:pt x="7306560" y="5011737"/>
                  <a:pt x="7079548" y="5010150"/>
                </a:cubicBezTo>
                <a:cubicBezTo>
                  <a:pt x="6852536" y="5008563"/>
                  <a:pt x="6582660" y="4991100"/>
                  <a:pt x="6279448" y="4991100"/>
                </a:cubicBezTo>
                <a:cubicBezTo>
                  <a:pt x="5976236" y="4991100"/>
                  <a:pt x="5542848" y="5006975"/>
                  <a:pt x="5260273" y="5010150"/>
                </a:cubicBezTo>
                <a:cubicBezTo>
                  <a:pt x="4977698" y="5013325"/>
                  <a:pt x="4583998" y="5010150"/>
                  <a:pt x="4583998" y="5010150"/>
                </a:cubicBezTo>
                <a:lnTo>
                  <a:pt x="3526723" y="5000625"/>
                </a:lnTo>
                <a:lnTo>
                  <a:pt x="2545648" y="4991100"/>
                </a:lnTo>
                <a:lnTo>
                  <a:pt x="1640773" y="4991100"/>
                </a:lnTo>
                <a:lnTo>
                  <a:pt x="935923" y="5000625"/>
                </a:lnTo>
                <a:cubicBezTo>
                  <a:pt x="713673" y="5006975"/>
                  <a:pt x="459673" y="5029200"/>
                  <a:pt x="307273" y="5029200"/>
                </a:cubicBezTo>
                <a:cubicBezTo>
                  <a:pt x="154873" y="5029200"/>
                  <a:pt x="69148" y="5073650"/>
                  <a:pt x="21523" y="5000625"/>
                </a:cubicBezTo>
                <a:cubicBezTo>
                  <a:pt x="-26102" y="4927600"/>
                  <a:pt x="19935" y="4740275"/>
                  <a:pt x="21523" y="4591050"/>
                </a:cubicBezTo>
                <a:cubicBezTo>
                  <a:pt x="23110" y="4441825"/>
                  <a:pt x="29461" y="4321175"/>
                  <a:pt x="31048" y="4105275"/>
                </a:cubicBezTo>
                <a:cubicBezTo>
                  <a:pt x="32635" y="3889375"/>
                  <a:pt x="32635" y="3508375"/>
                  <a:pt x="31048" y="3295650"/>
                </a:cubicBezTo>
                <a:cubicBezTo>
                  <a:pt x="29461" y="3082925"/>
                  <a:pt x="23110" y="3022600"/>
                  <a:pt x="21523" y="2828925"/>
                </a:cubicBezTo>
                <a:cubicBezTo>
                  <a:pt x="19936" y="2635250"/>
                  <a:pt x="19936" y="2349500"/>
                  <a:pt x="21523" y="2133600"/>
                </a:cubicBezTo>
                <a:cubicBezTo>
                  <a:pt x="23110" y="1917700"/>
                  <a:pt x="31048" y="1762125"/>
                  <a:pt x="31048" y="1533525"/>
                </a:cubicBezTo>
                <a:cubicBezTo>
                  <a:pt x="31048" y="1304925"/>
                  <a:pt x="21523" y="966787"/>
                  <a:pt x="21523" y="762000"/>
                </a:cubicBezTo>
                <a:cubicBezTo>
                  <a:pt x="21523" y="557213"/>
                  <a:pt x="23111" y="400050"/>
                  <a:pt x="31048" y="304800"/>
                </a:cubicBezTo>
                <a:cubicBezTo>
                  <a:pt x="38985" y="209550"/>
                  <a:pt x="48510" y="230188"/>
                  <a:pt x="69148" y="190500"/>
                </a:cubicBezTo>
                <a:cubicBezTo>
                  <a:pt x="89785" y="150813"/>
                  <a:pt x="123123" y="90487"/>
                  <a:pt x="154873" y="66675"/>
                </a:cubicBezTo>
                <a:cubicBezTo>
                  <a:pt x="186623" y="42863"/>
                  <a:pt x="212023" y="26987"/>
                  <a:pt x="250123" y="19050"/>
                </a:cubicBezTo>
                <a:cubicBezTo>
                  <a:pt x="288223" y="11113"/>
                  <a:pt x="270761" y="9525"/>
                  <a:pt x="383473" y="9525"/>
                </a:cubicBezTo>
                <a:close/>
              </a:path>
            </a:pathLst>
          </a:custGeom>
          <a:solidFill>
            <a:srgbClr val="0100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3000" y="774700"/>
            <a:ext cx="7391400" cy="4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45362" y="2046105"/>
            <a:ext cx="3384733" cy="1815769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654716" y="2834640"/>
            <a:ext cx="3792593" cy="3827654"/>
          </a:xfrm>
          <a:custGeom>
            <a:avLst/>
            <a:gdLst>
              <a:gd name="connsiteX0" fmla="*/ 2245735 w 3185369"/>
              <a:gd name="connsiteY0" fmla="*/ 137862 h 3188190"/>
              <a:gd name="connsiteX1" fmla="*/ 1996353 w 3185369"/>
              <a:gd name="connsiteY1" fmla="*/ 63048 h 3188190"/>
              <a:gd name="connsiteX2" fmla="*/ 1771910 w 3185369"/>
              <a:gd name="connsiteY2" fmla="*/ 13171 h 3188190"/>
              <a:gd name="connsiteX3" fmla="*/ 1314710 w 3185369"/>
              <a:gd name="connsiteY3" fmla="*/ 13171 h 3188190"/>
              <a:gd name="connsiteX4" fmla="*/ 907386 w 3185369"/>
              <a:gd name="connsiteY4" fmla="*/ 162801 h 3188190"/>
              <a:gd name="connsiteX5" fmla="*/ 599815 w 3185369"/>
              <a:gd name="connsiteY5" fmla="*/ 337368 h 3188190"/>
              <a:gd name="connsiteX6" fmla="*/ 333808 w 3185369"/>
              <a:gd name="connsiteY6" fmla="*/ 620001 h 3188190"/>
              <a:gd name="connsiteX7" fmla="*/ 109364 w 3185369"/>
              <a:gd name="connsiteY7" fmla="*/ 960822 h 3188190"/>
              <a:gd name="connsiteX8" fmla="*/ 34550 w 3185369"/>
              <a:gd name="connsiteY8" fmla="*/ 1301644 h 3188190"/>
              <a:gd name="connsiteX9" fmla="*/ 1299 w 3185369"/>
              <a:gd name="connsiteY9" fmla="*/ 1642466 h 3188190"/>
              <a:gd name="connsiteX10" fmla="*/ 76113 w 3185369"/>
              <a:gd name="connsiteY10" fmla="*/ 1950037 h 3188190"/>
              <a:gd name="connsiteX11" fmla="*/ 150928 w 3185369"/>
              <a:gd name="connsiteY11" fmla="*/ 2232670 h 3188190"/>
              <a:gd name="connsiteX12" fmla="*/ 217430 w 3185369"/>
              <a:gd name="connsiteY12" fmla="*/ 2340735 h 3188190"/>
              <a:gd name="connsiteX13" fmla="*/ 200804 w 3185369"/>
              <a:gd name="connsiteY13" fmla="*/ 2581804 h 3188190"/>
              <a:gd name="connsiteX14" fmla="*/ 117677 w 3185369"/>
              <a:gd name="connsiteY14" fmla="*/ 2814561 h 3188190"/>
              <a:gd name="connsiteX15" fmla="*/ 34550 w 3185369"/>
              <a:gd name="connsiteY15" fmla="*/ 2947564 h 3188190"/>
              <a:gd name="connsiteX16" fmla="*/ 17924 w 3185369"/>
              <a:gd name="connsiteY16" fmla="*/ 3039004 h 3188190"/>
              <a:gd name="connsiteX17" fmla="*/ 84426 w 3185369"/>
              <a:gd name="connsiteY17" fmla="*/ 3113819 h 3188190"/>
              <a:gd name="connsiteX18" fmla="*/ 234055 w 3185369"/>
              <a:gd name="connsiteY18" fmla="*/ 3088881 h 3188190"/>
              <a:gd name="connsiteX19" fmla="*/ 416935 w 3185369"/>
              <a:gd name="connsiteY19" fmla="*/ 3055630 h 3188190"/>
              <a:gd name="connsiteX20" fmla="*/ 624753 w 3185369"/>
              <a:gd name="connsiteY20" fmla="*/ 3030691 h 3188190"/>
              <a:gd name="connsiteX21" fmla="*/ 849197 w 3185369"/>
              <a:gd name="connsiteY21" fmla="*/ 3039004 h 3188190"/>
              <a:gd name="connsiteX22" fmla="*/ 1081953 w 3185369"/>
              <a:gd name="connsiteY22" fmla="*/ 3105506 h 3188190"/>
              <a:gd name="connsiteX23" fmla="*/ 1364586 w 3185369"/>
              <a:gd name="connsiteY23" fmla="*/ 3180321 h 3188190"/>
              <a:gd name="connsiteX24" fmla="*/ 1680470 w 3185369"/>
              <a:gd name="connsiteY24" fmla="*/ 3180321 h 3188190"/>
              <a:gd name="connsiteX25" fmla="*/ 2029604 w 3185369"/>
              <a:gd name="connsiteY25" fmla="*/ 3130444 h 3188190"/>
              <a:gd name="connsiteX26" fmla="*/ 2403677 w 3185369"/>
              <a:gd name="connsiteY26" fmla="*/ 2955877 h 3188190"/>
              <a:gd name="connsiteX27" fmla="*/ 2686310 w 3185369"/>
              <a:gd name="connsiteY27" fmla="*/ 2748059 h 3188190"/>
              <a:gd name="connsiteX28" fmla="*/ 2968942 w 3185369"/>
              <a:gd name="connsiteY28" fmla="*/ 2398924 h 3188190"/>
              <a:gd name="connsiteX29" fmla="*/ 3135197 w 3185369"/>
              <a:gd name="connsiteY29" fmla="*/ 1991601 h 3188190"/>
              <a:gd name="connsiteX30" fmla="*/ 3185073 w 3185369"/>
              <a:gd name="connsiteY30" fmla="*/ 1517775 h 3188190"/>
              <a:gd name="connsiteX31" fmla="*/ 3118571 w 3185369"/>
              <a:gd name="connsiteY31" fmla="*/ 1135390 h 3188190"/>
              <a:gd name="connsiteX32" fmla="*/ 2952317 w 3185369"/>
              <a:gd name="connsiteY32" fmla="*/ 794568 h 3188190"/>
              <a:gd name="connsiteX33" fmla="*/ 2752811 w 3185369"/>
              <a:gd name="connsiteY33" fmla="*/ 495310 h 3188190"/>
              <a:gd name="connsiteX34" fmla="*/ 2511742 w 3185369"/>
              <a:gd name="connsiteY34" fmla="*/ 287491 h 3188190"/>
              <a:gd name="connsiteX35" fmla="*/ 2245735 w 3185369"/>
              <a:gd name="connsiteY35" fmla="*/ 137862 h 3188190"/>
              <a:gd name="connsiteX0" fmla="*/ 2245735 w 3185369"/>
              <a:gd name="connsiteY0" fmla="*/ 137862 h 3188190"/>
              <a:gd name="connsiteX1" fmla="*/ 1996353 w 3185369"/>
              <a:gd name="connsiteY1" fmla="*/ 63048 h 3188190"/>
              <a:gd name="connsiteX2" fmla="*/ 1771910 w 3185369"/>
              <a:gd name="connsiteY2" fmla="*/ 13171 h 3188190"/>
              <a:gd name="connsiteX3" fmla="*/ 1314710 w 3185369"/>
              <a:gd name="connsiteY3" fmla="*/ 13171 h 3188190"/>
              <a:gd name="connsiteX4" fmla="*/ 907386 w 3185369"/>
              <a:gd name="connsiteY4" fmla="*/ 162801 h 3188190"/>
              <a:gd name="connsiteX5" fmla="*/ 599815 w 3185369"/>
              <a:gd name="connsiteY5" fmla="*/ 337368 h 3188190"/>
              <a:gd name="connsiteX6" fmla="*/ 333808 w 3185369"/>
              <a:gd name="connsiteY6" fmla="*/ 620001 h 3188190"/>
              <a:gd name="connsiteX7" fmla="*/ 109364 w 3185369"/>
              <a:gd name="connsiteY7" fmla="*/ 960822 h 3188190"/>
              <a:gd name="connsiteX8" fmla="*/ 34550 w 3185369"/>
              <a:gd name="connsiteY8" fmla="*/ 1301644 h 3188190"/>
              <a:gd name="connsiteX9" fmla="*/ 1299 w 3185369"/>
              <a:gd name="connsiteY9" fmla="*/ 1642466 h 3188190"/>
              <a:gd name="connsiteX10" fmla="*/ 76113 w 3185369"/>
              <a:gd name="connsiteY10" fmla="*/ 1950037 h 3188190"/>
              <a:gd name="connsiteX11" fmla="*/ 150928 w 3185369"/>
              <a:gd name="connsiteY11" fmla="*/ 2232670 h 3188190"/>
              <a:gd name="connsiteX12" fmla="*/ 200805 w 3185369"/>
              <a:gd name="connsiteY12" fmla="*/ 2373986 h 3188190"/>
              <a:gd name="connsiteX13" fmla="*/ 200804 w 3185369"/>
              <a:gd name="connsiteY13" fmla="*/ 2581804 h 3188190"/>
              <a:gd name="connsiteX14" fmla="*/ 117677 w 3185369"/>
              <a:gd name="connsiteY14" fmla="*/ 2814561 h 3188190"/>
              <a:gd name="connsiteX15" fmla="*/ 34550 w 3185369"/>
              <a:gd name="connsiteY15" fmla="*/ 2947564 h 3188190"/>
              <a:gd name="connsiteX16" fmla="*/ 17924 w 3185369"/>
              <a:gd name="connsiteY16" fmla="*/ 3039004 h 3188190"/>
              <a:gd name="connsiteX17" fmla="*/ 84426 w 3185369"/>
              <a:gd name="connsiteY17" fmla="*/ 3113819 h 3188190"/>
              <a:gd name="connsiteX18" fmla="*/ 234055 w 3185369"/>
              <a:gd name="connsiteY18" fmla="*/ 3088881 h 3188190"/>
              <a:gd name="connsiteX19" fmla="*/ 416935 w 3185369"/>
              <a:gd name="connsiteY19" fmla="*/ 3055630 h 3188190"/>
              <a:gd name="connsiteX20" fmla="*/ 624753 w 3185369"/>
              <a:gd name="connsiteY20" fmla="*/ 3030691 h 3188190"/>
              <a:gd name="connsiteX21" fmla="*/ 849197 w 3185369"/>
              <a:gd name="connsiteY21" fmla="*/ 3039004 h 3188190"/>
              <a:gd name="connsiteX22" fmla="*/ 1081953 w 3185369"/>
              <a:gd name="connsiteY22" fmla="*/ 3105506 h 3188190"/>
              <a:gd name="connsiteX23" fmla="*/ 1364586 w 3185369"/>
              <a:gd name="connsiteY23" fmla="*/ 3180321 h 3188190"/>
              <a:gd name="connsiteX24" fmla="*/ 1680470 w 3185369"/>
              <a:gd name="connsiteY24" fmla="*/ 3180321 h 3188190"/>
              <a:gd name="connsiteX25" fmla="*/ 2029604 w 3185369"/>
              <a:gd name="connsiteY25" fmla="*/ 3130444 h 3188190"/>
              <a:gd name="connsiteX26" fmla="*/ 2403677 w 3185369"/>
              <a:gd name="connsiteY26" fmla="*/ 2955877 h 3188190"/>
              <a:gd name="connsiteX27" fmla="*/ 2686310 w 3185369"/>
              <a:gd name="connsiteY27" fmla="*/ 2748059 h 3188190"/>
              <a:gd name="connsiteX28" fmla="*/ 2968942 w 3185369"/>
              <a:gd name="connsiteY28" fmla="*/ 2398924 h 3188190"/>
              <a:gd name="connsiteX29" fmla="*/ 3135197 w 3185369"/>
              <a:gd name="connsiteY29" fmla="*/ 1991601 h 3188190"/>
              <a:gd name="connsiteX30" fmla="*/ 3185073 w 3185369"/>
              <a:gd name="connsiteY30" fmla="*/ 1517775 h 3188190"/>
              <a:gd name="connsiteX31" fmla="*/ 3118571 w 3185369"/>
              <a:gd name="connsiteY31" fmla="*/ 1135390 h 3188190"/>
              <a:gd name="connsiteX32" fmla="*/ 2952317 w 3185369"/>
              <a:gd name="connsiteY32" fmla="*/ 794568 h 3188190"/>
              <a:gd name="connsiteX33" fmla="*/ 2752811 w 3185369"/>
              <a:gd name="connsiteY33" fmla="*/ 495310 h 3188190"/>
              <a:gd name="connsiteX34" fmla="*/ 2511742 w 3185369"/>
              <a:gd name="connsiteY34" fmla="*/ 287491 h 3188190"/>
              <a:gd name="connsiteX35" fmla="*/ 2245735 w 3185369"/>
              <a:gd name="connsiteY35" fmla="*/ 137862 h 318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5369" h="3188190">
                <a:moveTo>
                  <a:pt x="2245735" y="137862"/>
                </a:moveTo>
                <a:cubicBezTo>
                  <a:pt x="2159837" y="100455"/>
                  <a:pt x="2075324" y="83830"/>
                  <a:pt x="1996353" y="63048"/>
                </a:cubicBezTo>
                <a:cubicBezTo>
                  <a:pt x="1917382" y="42266"/>
                  <a:pt x="1885517" y="21484"/>
                  <a:pt x="1771910" y="13171"/>
                </a:cubicBezTo>
                <a:cubicBezTo>
                  <a:pt x="1658303" y="4858"/>
                  <a:pt x="1458797" y="-11767"/>
                  <a:pt x="1314710" y="13171"/>
                </a:cubicBezTo>
                <a:cubicBezTo>
                  <a:pt x="1170623" y="38109"/>
                  <a:pt x="1026535" y="108768"/>
                  <a:pt x="907386" y="162801"/>
                </a:cubicBezTo>
                <a:cubicBezTo>
                  <a:pt x="788237" y="216834"/>
                  <a:pt x="695411" y="261168"/>
                  <a:pt x="599815" y="337368"/>
                </a:cubicBezTo>
                <a:cubicBezTo>
                  <a:pt x="504219" y="413568"/>
                  <a:pt x="415550" y="516092"/>
                  <a:pt x="333808" y="620001"/>
                </a:cubicBezTo>
                <a:cubicBezTo>
                  <a:pt x="252066" y="723910"/>
                  <a:pt x="159240" y="847215"/>
                  <a:pt x="109364" y="960822"/>
                </a:cubicBezTo>
                <a:cubicBezTo>
                  <a:pt x="59488" y="1074429"/>
                  <a:pt x="52561" y="1188037"/>
                  <a:pt x="34550" y="1301644"/>
                </a:cubicBezTo>
                <a:cubicBezTo>
                  <a:pt x="16539" y="1415251"/>
                  <a:pt x="-5628" y="1534401"/>
                  <a:pt x="1299" y="1642466"/>
                </a:cubicBezTo>
                <a:cubicBezTo>
                  <a:pt x="8226" y="1750531"/>
                  <a:pt x="51175" y="1851670"/>
                  <a:pt x="76113" y="1950037"/>
                </a:cubicBezTo>
                <a:cubicBezTo>
                  <a:pt x="101051" y="2048404"/>
                  <a:pt x="130146" y="2162012"/>
                  <a:pt x="150928" y="2232670"/>
                </a:cubicBezTo>
                <a:cubicBezTo>
                  <a:pt x="171710" y="2303328"/>
                  <a:pt x="192492" y="2315797"/>
                  <a:pt x="200805" y="2373986"/>
                </a:cubicBezTo>
                <a:cubicBezTo>
                  <a:pt x="209118" y="2432175"/>
                  <a:pt x="214659" y="2508375"/>
                  <a:pt x="200804" y="2581804"/>
                </a:cubicBezTo>
                <a:cubicBezTo>
                  <a:pt x="186949" y="2655233"/>
                  <a:pt x="145386" y="2753601"/>
                  <a:pt x="117677" y="2814561"/>
                </a:cubicBezTo>
                <a:cubicBezTo>
                  <a:pt x="89968" y="2875521"/>
                  <a:pt x="51175" y="2910157"/>
                  <a:pt x="34550" y="2947564"/>
                </a:cubicBezTo>
                <a:cubicBezTo>
                  <a:pt x="17925" y="2984971"/>
                  <a:pt x="9611" y="3011295"/>
                  <a:pt x="17924" y="3039004"/>
                </a:cubicBezTo>
                <a:cubicBezTo>
                  <a:pt x="26237" y="3066713"/>
                  <a:pt x="48404" y="3105506"/>
                  <a:pt x="84426" y="3113819"/>
                </a:cubicBezTo>
                <a:cubicBezTo>
                  <a:pt x="120448" y="3122132"/>
                  <a:pt x="234055" y="3088881"/>
                  <a:pt x="234055" y="3088881"/>
                </a:cubicBezTo>
                <a:cubicBezTo>
                  <a:pt x="289473" y="3079183"/>
                  <a:pt x="351819" y="3065328"/>
                  <a:pt x="416935" y="3055630"/>
                </a:cubicBezTo>
                <a:cubicBezTo>
                  <a:pt x="482051" y="3045932"/>
                  <a:pt x="552709" y="3033462"/>
                  <a:pt x="624753" y="3030691"/>
                </a:cubicBezTo>
                <a:lnTo>
                  <a:pt x="849197" y="3039004"/>
                </a:lnTo>
                <a:cubicBezTo>
                  <a:pt x="925397" y="3051473"/>
                  <a:pt x="1081953" y="3105506"/>
                  <a:pt x="1081953" y="3105506"/>
                </a:cubicBezTo>
                <a:cubicBezTo>
                  <a:pt x="1167851" y="3129059"/>
                  <a:pt x="1264833" y="3167852"/>
                  <a:pt x="1364586" y="3180321"/>
                </a:cubicBezTo>
                <a:cubicBezTo>
                  <a:pt x="1464339" y="3192790"/>
                  <a:pt x="1569634" y="3188634"/>
                  <a:pt x="1680470" y="3180321"/>
                </a:cubicBezTo>
                <a:cubicBezTo>
                  <a:pt x="1791306" y="3172008"/>
                  <a:pt x="1909070" y="3167851"/>
                  <a:pt x="2029604" y="3130444"/>
                </a:cubicBezTo>
                <a:cubicBezTo>
                  <a:pt x="2150138" y="3093037"/>
                  <a:pt x="2294226" y="3019608"/>
                  <a:pt x="2403677" y="2955877"/>
                </a:cubicBezTo>
                <a:cubicBezTo>
                  <a:pt x="2513128" y="2892146"/>
                  <a:pt x="2592099" y="2840884"/>
                  <a:pt x="2686310" y="2748059"/>
                </a:cubicBezTo>
                <a:cubicBezTo>
                  <a:pt x="2780521" y="2655234"/>
                  <a:pt x="2894128" y="2525000"/>
                  <a:pt x="2968942" y="2398924"/>
                </a:cubicBezTo>
                <a:cubicBezTo>
                  <a:pt x="3043756" y="2272848"/>
                  <a:pt x="3099175" y="2138459"/>
                  <a:pt x="3135197" y="1991601"/>
                </a:cubicBezTo>
                <a:cubicBezTo>
                  <a:pt x="3171219" y="1844743"/>
                  <a:pt x="3187844" y="1660477"/>
                  <a:pt x="3185073" y="1517775"/>
                </a:cubicBezTo>
                <a:cubicBezTo>
                  <a:pt x="3182302" y="1375073"/>
                  <a:pt x="3157364" y="1255924"/>
                  <a:pt x="3118571" y="1135390"/>
                </a:cubicBezTo>
                <a:cubicBezTo>
                  <a:pt x="3079778" y="1014856"/>
                  <a:pt x="3013277" y="901248"/>
                  <a:pt x="2952317" y="794568"/>
                </a:cubicBezTo>
                <a:cubicBezTo>
                  <a:pt x="2891357" y="687888"/>
                  <a:pt x="2826240" y="579823"/>
                  <a:pt x="2752811" y="495310"/>
                </a:cubicBezTo>
                <a:cubicBezTo>
                  <a:pt x="2679382" y="410797"/>
                  <a:pt x="2592098" y="344295"/>
                  <a:pt x="2511742" y="287491"/>
                </a:cubicBezTo>
                <a:cubicBezTo>
                  <a:pt x="2431386" y="230687"/>
                  <a:pt x="2331633" y="175269"/>
                  <a:pt x="2245735" y="13786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1335015" y="3990159"/>
            <a:ext cx="2901141" cy="184665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Serial.begin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(9600)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9600pbs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속도로 시리얼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통신을 시작한다는 뜻입니다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프로그램의 통신 속도와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시리얼의 통신 속도를 똑같이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맞춰야 합니다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891088208"/>
      </p:ext>
    </p:extLst>
  </p:cSld>
  <p:clrMapOvr>
    <a:masterClrMapping/>
  </p:clrMapOvr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1945" y="340822"/>
            <a:ext cx="11429135" cy="6517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97647" y="5752974"/>
            <a:ext cx="2023084" cy="1105026"/>
          </a:xfrm>
          <a:custGeom>
            <a:avLst/>
            <a:gdLst>
              <a:gd name="connsiteX0" fmla="*/ 1061045 w 2023084"/>
              <a:gd name="connsiteY0" fmla="*/ 144 h 1105026"/>
              <a:gd name="connsiteX1" fmla="*/ 1253277 w 2023084"/>
              <a:gd name="connsiteY1" fmla="*/ 16769 h 1105026"/>
              <a:gd name="connsiteX2" fmla="*/ 1876731 w 2023084"/>
              <a:gd name="connsiteY2" fmla="*/ 174710 h 1105026"/>
              <a:gd name="connsiteX3" fmla="*/ 1909982 w 2023084"/>
              <a:gd name="connsiteY3" fmla="*/ 282776 h 1105026"/>
              <a:gd name="connsiteX4" fmla="*/ 1926608 w 2023084"/>
              <a:gd name="connsiteY4" fmla="*/ 465656 h 1105026"/>
              <a:gd name="connsiteX5" fmla="*/ 1951546 w 2023084"/>
              <a:gd name="connsiteY5" fmla="*/ 665161 h 1105026"/>
              <a:gd name="connsiteX6" fmla="*/ 1976484 w 2023084"/>
              <a:gd name="connsiteY6" fmla="*/ 872980 h 1105026"/>
              <a:gd name="connsiteX7" fmla="*/ 2012852 w 2023084"/>
              <a:gd name="connsiteY7" fmla="*/ 1050665 h 1105026"/>
              <a:gd name="connsiteX8" fmla="*/ 2023084 w 2023084"/>
              <a:gd name="connsiteY8" fmla="*/ 1105026 h 1105026"/>
              <a:gd name="connsiteX9" fmla="*/ 0 w 2023084"/>
              <a:gd name="connsiteY9" fmla="*/ 1105026 h 1105026"/>
              <a:gd name="connsiteX10" fmla="*/ 1603 w 2023084"/>
              <a:gd name="connsiteY10" fmla="*/ 1090734 h 1105026"/>
              <a:gd name="connsiteX11" fmla="*/ 39618 w 2023084"/>
              <a:gd name="connsiteY11" fmla="*/ 756601 h 1105026"/>
              <a:gd name="connsiteX12" fmla="*/ 89495 w 2023084"/>
              <a:gd name="connsiteY12" fmla="*/ 307714 h 1105026"/>
              <a:gd name="connsiteX13" fmla="*/ 338878 w 2023084"/>
              <a:gd name="connsiteY13" fmla="*/ 124834 h 1105026"/>
              <a:gd name="connsiteX14" fmla="*/ 879204 w 2023084"/>
              <a:gd name="connsiteY14" fmla="*/ 16769 h 1105026"/>
              <a:gd name="connsiteX15" fmla="*/ 1061045 w 2023084"/>
              <a:gd name="connsiteY15" fmla="*/ 144 h 11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3084" h="1105026">
                <a:moveTo>
                  <a:pt x="1061045" y="144"/>
                </a:moveTo>
                <a:cubicBezTo>
                  <a:pt x="1114732" y="-896"/>
                  <a:pt x="1170150" y="3607"/>
                  <a:pt x="1253277" y="16769"/>
                </a:cubicBezTo>
                <a:cubicBezTo>
                  <a:pt x="1419532" y="43093"/>
                  <a:pt x="1767280" y="130375"/>
                  <a:pt x="1876731" y="174710"/>
                </a:cubicBezTo>
                <a:cubicBezTo>
                  <a:pt x="1986182" y="219044"/>
                  <a:pt x="1901669" y="234285"/>
                  <a:pt x="1909982" y="282776"/>
                </a:cubicBezTo>
                <a:cubicBezTo>
                  <a:pt x="1918295" y="331267"/>
                  <a:pt x="1919681" y="401925"/>
                  <a:pt x="1926608" y="465656"/>
                </a:cubicBezTo>
                <a:cubicBezTo>
                  <a:pt x="1933535" y="529387"/>
                  <a:pt x="1943233" y="597274"/>
                  <a:pt x="1951546" y="665161"/>
                </a:cubicBezTo>
                <a:cubicBezTo>
                  <a:pt x="1959859" y="733048"/>
                  <a:pt x="1962630" y="782925"/>
                  <a:pt x="1976484" y="872980"/>
                </a:cubicBezTo>
                <a:cubicBezTo>
                  <a:pt x="1983411" y="918008"/>
                  <a:pt x="1999344" y="986242"/>
                  <a:pt x="2012852" y="1050665"/>
                </a:cubicBezTo>
                <a:lnTo>
                  <a:pt x="2023084" y="1105026"/>
                </a:lnTo>
                <a:lnTo>
                  <a:pt x="0" y="1105026"/>
                </a:lnTo>
                <a:lnTo>
                  <a:pt x="1603" y="1090734"/>
                </a:lnTo>
                <a:cubicBezTo>
                  <a:pt x="10828" y="1009057"/>
                  <a:pt x="26283" y="875404"/>
                  <a:pt x="39618" y="756601"/>
                </a:cubicBezTo>
                <a:cubicBezTo>
                  <a:pt x="54859" y="620827"/>
                  <a:pt x="39618" y="413009"/>
                  <a:pt x="89495" y="307714"/>
                </a:cubicBezTo>
                <a:cubicBezTo>
                  <a:pt x="139372" y="202419"/>
                  <a:pt x="214186" y="170554"/>
                  <a:pt x="338878" y="124834"/>
                </a:cubicBezTo>
                <a:cubicBezTo>
                  <a:pt x="463568" y="79114"/>
                  <a:pt x="726804" y="34780"/>
                  <a:pt x="879204" y="16769"/>
                </a:cubicBezTo>
                <a:cubicBezTo>
                  <a:pt x="955404" y="7764"/>
                  <a:pt x="1007359" y="1183"/>
                  <a:pt x="1061045" y="144"/>
                </a:cubicBezTo>
                <a:close/>
              </a:path>
            </a:pathLst>
          </a:cu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054928" y="5137443"/>
            <a:ext cx="8070147" cy="973208"/>
          </a:xfrm>
          <a:custGeom>
            <a:avLst/>
            <a:gdLst>
              <a:gd name="connsiteX0" fmla="*/ 34205 w 8134545"/>
              <a:gd name="connsiteY0" fmla="*/ 133622 h 973208"/>
              <a:gd name="connsiteX1" fmla="*/ 42517 w 8134545"/>
              <a:gd name="connsiteY1" fmla="*/ 449506 h 973208"/>
              <a:gd name="connsiteX2" fmla="*/ 67456 w 8134545"/>
              <a:gd name="connsiteY2" fmla="*/ 657324 h 973208"/>
              <a:gd name="connsiteX3" fmla="*/ 167208 w 8134545"/>
              <a:gd name="connsiteY3" fmla="*/ 856830 h 973208"/>
              <a:gd name="connsiteX4" fmla="*/ 291899 w 8134545"/>
              <a:gd name="connsiteY4" fmla="*/ 948270 h 973208"/>
              <a:gd name="connsiteX5" fmla="*/ 591157 w 8134545"/>
              <a:gd name="connsiteY5" fmla="*/ 964895 h 973208"/>
              <a:gd name="connsiteX6" fmla="*/ 1239550 w 8134545"/>
              <a:gd name="connsiteY6" fmla="*/ 939957 h 973208"/>
              <a:gd name="connsiteX7" fmla="*/ 1946132 w 8134545"/>
              <a:gd name="connsiteY7" fmla="*/ 964895 h 973208"/>
              <a:gd name="connsiteX8" fmla="*/ 2486459 w 8134545"/>
              <a:gd name="connsiteY8" fmla="*/ 964895 h 973208"/>
              <a:gd name="connsiteX9" fmla="*/ 3109914 w 8134545"/>
              <a:gd name="connsiteY9" fmla="*/ 964895 h 973208"/>
              <a:gd name="connsiteX10" fmla="*/ 3708430 w 8134545"/>
              <a:gd name="connsiteY10" fmla="*/ 956582 h 973208"/>
              <a:gd name="connsiteX11" fmla="*/ 4539703 w 8134545"/>
              <a:gd name="connsiteY11" fmla="*/ 973208 h 973208"/>
              <a:gd name="connsiteX12" fmla="*/ 5304474 w 8134545"/>
              <a:gd name="connsiteY12" fmla="*/ 964895 h 973208"/>
              <a:gd name="connsiteX13" fmla="*/ 6019368 w 8134545"/>
              <a:gd name="connsiteY13" fmla="*/ 956582 h 973208"/>
              <a:gd name="connsiteX14" fmla="*/ 6659448 w 8134545"/>
              <a:gd name="connsiteY14" fmla="*/ 964895 h 973208"/>
              <a:gd name="connsiteX15" fmla="*/ 7324466 w 8134545"/>
              <a:gd name="connsiteY15" fmla="*/ 956582 h 973208"/>
              <a:gd name="connsiteX16" fmla="*/ 7806605 w 8134545"/>
              <a:gd name="connsiteY16" fmla="*/ 948270 h 973208"/>
              <a:gd name="connsiteX17" fmla="*/ 7964546 w 8134545"/>
              <a:gd name="connsiteY17" fmla="*/ 848517 h 973208"/>
              <a:gd name="connsiteX18" fmla="*/ 8055986 w 8134545"/>
              <a:gd name="connsiteY18" fmla="*/ 723826 h 973208"/>
              <a:gd name="connsiteX19" fmla="*/ 8089237 w 8134545"/>
              <a:gd name="connsiteY19" fmla="*/ 549259 h 973208"/>
              <a:gd name="connsiteX20" fmla="*/ 8080925 w 8134545"/>
              <a:gd name="connsiteY20" fmla="*/ 291564 h 973208"/>
              <a:gd name="connsiteX21" fmla="*/ 8097550 w 8134545"/>
              <a:gd name="connsiteY21" fmla="*/ 108684 h 973208"/>
              <a:gd name="connsiteX22" fmla="*/ 7532285 w 8134545"/>
              <a:gd name="connsiteY22" fmla="*/ 108684 h 973208"/>
              <a:gd name="connsiteX23" fmla="*/ 5146532 w 8134545"/>
              <a:gd name="connsiteY23" fmla="*/ 17244 h 973208"/>
              <a:gd name="connsiteX24" fmla="*/ 2893783 w 8134545"/>
              <a:gd name="connsiteY24" fmla="*/ 17244 h 973208"/>
              <a:gd name="connsiteX25" fmla="*/ 1605310 w 8134545"/>
              <a:gd name="connsiteY25" fmla="*/ 619 h 973208"/>
              <a:gd name="connsiteX26" fmla="*/ 516343 w 8134545"/>
              <a:gd name="connsiteY26" fmla="*/ 42182 h 973208"/>
              <a:gd name="connsiteX27" fmla="*/ 34205 w 8134545"/>
              <a:gd name="connsiteY27" fmla="*/ 133622 h 973208"/>
              <a:gd name="connsiteX0" fmla="*/ 34205 w 8102677"/>
              <a:gd name="connsiteY0" fmla="*/ 133622 h 973208"/>
              <a:gd name="connsiteX1" fmla="*/ 42517 w 8102677"/>
              <a:gd name="connsiteY1" fmla="*/ 449506 h 973208"/>
              <a:gd name="connsiteX2" fmla="*/ 67456 w 8102677"/>
              <a:gd name="connsiteY2" fmla="*/ 657324 h 973208"/>
              <a:gd name="connsiteX3" fmla="*/ 167208 w 8102677"/>
              <a:gd name="connsiteY3" fmla="*/ 856830 h 973208"/>
              <a:gd name="connsiteX4" fmla="*/ 291899 w 8102677"/>
              <a:gd name="connsiteY4" fmla="*/ 948270 h 973208"/>
              <a:gd name="connsiteX5" fmla="*/ 591157 w 8102677"/>
              <a:gd name="connsiteY5" fmla="*/ 964895 h 973208"/>
              <a:gd name="connsiteX6" fmla="*/ 1239550 w 8102677"/>
              <a:gd name="connsiteY6" fmla="*/ 939957 h 973208"/>
              <a:gd name="connsiteX7" fmla="*/ 1946132 w 8102677"/>
              <a:gd name="connsiteY7" fmla="*/ 964895 h 973208"/>
              <a:gd name="connsiteX8" fmla="*/ 2486459 w 8102677"/>
              <a:gd name="connsiteY8" fmla="*/ 964895 h 973208"/>
              <a:gd name="connsiteX9" fmla="*/ 3109914 w 8102677"/>
              <a:gd name="connsiteY9" fmla="*/ 964895 h 973208"/>
              <a:gd name="connsiteX10" fmla="*/ 3708430 w 8102677"/>
              <a:gd name="connsiteY10" fmla="*/ 956582 h 973208"/>
              <a:gd name="connsiteX11" fmla="*/ 4539703 w 8102677"/>
              <a:gd name="connsiteY11" fmla="*/ 973208 h 973208"/>
              <a:gd name="connsiteX12" fmla="*/ 5304474 w 8102677"/>
              <a:gd name="connsiteY12" fmla="*/ 964895 h 973208"/>
              <a:gd name="connsiteX13" fmla="*/ 6019368 w 8102677"/>
              <a:gd name="connsiteY13" fmla="*/ 956582 h 973208"/>
              <a:gd name="connsiteX14" fmla="*/ 6659448 w 8102677"/>
              <a:gd name="connsiteY14" fmla="*/ 964895 h 973208"/>
              <a:gd name="connsiteX15" fmla="*/ 7324466 w 8102677"/>
              <a:gd name="connsiteY15" fmla="*/ 956582 h 973208"/>
              <a:gd name="connsiteX16" fmla="*/ 7806605 w 8102677"/>
              <a:gd name="connsiteY16" fmla="*/ 948270 h 973208"/>
              <a:gd name="connsiteX17" fmla="*/ 7964546 w 8102677"/>
              <a:gd name="connsiteY17" fmla="*/ 848517 h 973208"/>
              <a:gd name="connsiteX18" fmla="*/ 8055986 w 8102677"/>
              <a:gd name="connsiteY18" fmla="*/ 723826 h 973208"/>
              <a:gd name="connsiteX19" fmla="*/ 8089237 w 8102677"/>
              <a:gd name="connsiteY19" fmla="*/ 549259 h 973208"/>
              <a:gd name="connsiteX20" fmla="*/ 8080925 w 8102677"/>
              <a:gd name="connsiteY20" fmla="*/ 291564 h 973208"/>
              <a:gd name="connsiteX21" fmla="*/ 8055986 w 8102677"/>
              <a:gd name="connsiteY21" fmla="*/ 100371 h 973208"/>
              <a:gd name="connsiteX22" fmla="*/ 7532285 w 8102677"/>
              <a:gd name="connsiteY22" fmla="*/ 108684 h 973208"/>
              <a:gd name="connsiteX23" fmla="*/ 5146532 w 8102677"/>
              <a:gd name="connsiteY23" fmla="*/ 17244 h 973208"/>
              <a:gd name="connsiteX24" fmla="*/ 2893783 w 8102677"/>
              <a:gd name="connsiteY24" fmla="*/ 17244 h 973208"/>
              <a:gd name="connsiteX25" fmla="*/ 1605310 w 8102677"/>
              <a:gd name="connsiteY25" fmla="*/ 619 h 973208"/>
              <a:gd name="connsiteX26" fmla="*/ 516343 w 8102677"/>
              <a:gd name="connsiteY26" fmla="*/ 42182 h 973208"/>
              <a:gd name="connsiteX27" fmla="*/ 34205 w 8102677"/>
              <a:gd name="connsiteY27" fmla="*/ 133622 h 973208"/>
              <a:gd name="connsiteX0" fmla="*/ 34205 w 8114697"/>
              <a:gd name="connsiteY0" fmla="*/ 133622 h 973208"/>
              <a:gd name="connsiteX1" fmla="*/ 42517 w 8114697"/>
              <a:gd name="connsiteY1" fmla="*/ 449506 h 973208"/>
              <a:gd name="connsiteX2" fmla="*/ 67456 w 8114697"/>
              <a:gd name="connsiteY2" fmla="*/ 657324 h 973208"/>
              <a:gd name="connsiteX3" fmla="*/ 167208 w 8114697"/>
              <a:gd name="connsiteY3" fmla="*/ 856830 h 973208"/>
              <a:gd name="connsiteX4" fmla="*/ 291899 w 8114697"/>
              <a:gd name="connsiteY4" fmla="*/ 948270 h 973208"/>
              <a:gd name="connsiteX5" fmla="*/ 591157 w 8114697"/>
              <a:gd name="connsiteY5" fmla="*/ 964895 h 973208"/>
              <a:gd name="connsiteX6" fmla="*/ 1239550 w 8114697"/>
              <a:gd name="connsiteY6" fmla="*/ 939957 h 973208"/>
              <a:gd name="connsiteX7" fmla="*/ 1946132 w 8114697"/>
              <a:gd name="connsiteY7" fmla="*/ 964895 h 973208"/>
              <a:gd name="connsiteX8" fmla="*/ 2486459 w 8114697"/>
              <a:gd name="connsiteY8" fmla="*/ 964895 h 973208"/>
              <a:gd name="connsiteX9" fmla="*/ 3109914 w 8114697"/>
              <a:gd name="connsiteY9" fmla="*/ 964895 h 973208"/>
              <a:gd name="connsiteX10" fmla="*/ 3708430 w 8114697"/>
              <a:gd name="connsiteY10" fmla="*/ 956582 h 973208"/>
              <a:gd name="connsiteX11" fmla="*/ 4539703 w 8114697"/>
              <a:gd name="connsiteY11" fmla="*/ 973208 h 973208"/>
              <a:gd name="connsiteX12" fmla="*/ 5304474 w 8114697"/>
              <a:gd name="connsiteY12" fmla="*/ 964895 h 973208"/>
              <a:gd name="connsiteX13" fmla="*/ 6019368 w 8114697"/>
              <a:gd name="connsiteY13" fmla="*/ 956582 h 973208"/>
              <a:gd name="connsiteX14" fmla="*/ 6659448 w 8114697"/>
              <a:gd name="connsiteY14" fmla="*/ 964895 h 973208"/>
              <a:gd name="connsiteX15" fmla="*/ 7324466 w 8114697"/>
              <a:gd name="connsiteY15" fmla="*/ 956582 h 973208"/>
              <a:gd name="connsiteX16" fmla="*/ 7806605 w 8114697"/>
              <a:gd name="connsiteY16" fmla="*/ 948270 h 973208"/>
              <a:gd name="connsiteX17" fmla="*/ 7964546 w 8114697"/>
              <a:gd name="connsiteY17" fmla="*/ 848517 h 973208"/>
              <a:gd name="connsiteX18" fmla="*/ 8055986 w 8114697"/>
              <a:gd name="connsiteY18" fmla="*/ 723826 h 973208"/>
              <a:gd name="connsiteX19" fmla="*/ 8089237 w 8114697"/>
              <a:gd name="connsiteY19" fmla="*/ 549259 h 973208"/>
              <a:gd name="connsiteX20" fmla="*/ 8105864 w 8114697"/>
              <a:gd name="connsiteY20" fmla="*/ 291564 h 973208"/>
              <a:gd name="connsiteX21" fmla="*/ 8055986 w 8114697"/>
              <a:gd name="connsiteY21" fmla="*/ 100371 h 973208"/>
              <a:gd name="connsiteX22" fmla="*/ 7532285 w 8114697"/>
              <a:gd name="connsiteY22" fmla="*/ 108684 h 973208"/>
              <a:gd name="connsiteX23" fmla="*/ 5146532 w 8114697"/>
              <a:gd name="connsiteY23" fmla="*/ 17244 h 973208"/>
              <a:gd name="connsiteX24" fmla="*/ 2893783 w 8114697"/>
              <a:gd name="connsiteY24" fmla="*/ 17244 h 973208"/>
              <a:gd name="connsiteX25" fmla="*/ 1605310 w 8114697"/>
              <a:gd name="connsiteY25" fmla="*/ 619 h 973208"/>
              <a:gd name="connsiteX26" fmla="*/ 516343 w 8114697"/>
              <a:gd name="connsiteY26" fmla="*/ 42182 h 973208"/>
              <a:gd name="connsiteX27" fmla="*/ 34205 w 8114697"/>
              <a:gd name="connsiteY27" fmla="*/ 133622 h 97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14697" h="973208">
                <a:moveTo>
                  <a:pt x="34205" y="133622"/>
                </a:moveTo>
                <a:cubicBezTo>
                  <a:pt x="-44766" y="201509"/>
                  <a:pt x="36975" y="362222"/>
                  <a:pt x="42517" y="449506"/>
                </a:cubicBezTo>
                <a:cubicBezTo>
                  <a:pt x="48059" y="536790"/>
                  <a:pt x="46674" y="589437"/>
                  <a:pt x="67456" y="657324"/>
                </a:cubicBezTo>
                <a:cubicBezTo>
                  <a:pt x="88238" y="725211"/>
                  <a:pt x="129801" y="808339"/>
                  <a:pt x="167208" y="856830"/>
                </a:cubicBezTo>
                <a:cubicBezTo>
                  <a:pt x="204615" y="905321"/>
                  <a:pt x="221241" y="930259"/>
                  <a:pt x="291899" y="948270"/>
                </a:cubicBezTo>
                <a:cubicBezTo>
                  <a:pt x="362557" y="966281"/>
                  <a:pt x="433215" y="966280"/>
                  <a:pt x="591157" y="964895"/>
                </a:cubicBezTo>
                <a:cubicBezTo>
                  <a:pt x="749099" y="963510"/>
                  <a:pt x="1013721" y="939957"/>
                  <a:pt x="1239550" y="939957"/>
                </a:cubicBezTo>
                <a:cubicBezTo>
                  <a:pt x="1465379" y="939957"/>
                  <a:pt x="1738314" y="960739"/>
                  <a:pt x="1946132" y="964895"/>
                </a:cubicBezTo>
                <a:cubicBezTo>
                  <a:pt x="2153950" y="969051"/>
                  <a:pt x="2486459" y="964895"/>
                  <a:pt x="2486459" y="964895"/>
                </a:cubicBezTo>
                <a:lnTo>
                  <a:pt x="3109914" y="964895"/>
                </a:lnTo>
                <a:cubicBezTo>
                  <a:pt x="3313576" y="963510"/>
                  <a:pt x="3470132" y="955197"/>
                  <a:pt x="3708430" y="956582"/>
                </a:cubicBezTo>
                <a:cubicBezTo>
                  <a:pt x="3946728" y="957967"/>
                  <a:pt x="4539703" y="973208"/>
                  <a:pt x="4539703" y="973208"/>
                </a:cubicBezTo>
                <a:lnTo>
                  <a:pt x="5304474" y="964895"/>
                </a:lnTo>
                <a:lnTo>
                  <a:pt x="6019368" y="956582"/>
                </a:lnTo>
                <a:cubicBezTo>
                  <a:pt x="6245197" y="956582"/>
                  <a:pt x="6441932" y="964895"/>
                  <a:pt x="6659448" y="964895"/>
                </a:cubicBezTo>
                <a:cubicBezTo>
                  <a:pt x="6876964" y="964895"/>
                  <a:pt x="7324466" y="956582"/>
                  <a:pt x="7324466" y="956582"/>
                </a:cubicBezTo>
                <a:lnTo>
                  <a:pt x="7806605" y="948270"/>
                </a:lnTo>
                <a:cubicBezTo>
                  <a:pt x="7913285" y="930259"/>
                  <a:pt x="7922983" y="885924"/>
                  <a:pt x="7964546" y="848517"/>
                </a:cubicBezTo>
                <a:cubicBezTo>
                  <a:pt x="8006110" y="811110"/>
                  <a:pt x="8035204" y="773702"/>
                  <a:pt x="8055986" y="723826"/>
                </a:cubicBezTo>
                <a:cubicBezTo>
                  <a:pt x="8076768" y="673950"/>
                  <a:pt x="8080924" y="621303"/>
                  <a:pt x="8089237" y="549259"/>
                </a:cubicBezTo>
                <a:cubicBezTo>
                  <a:pt x="8097550" y="477215"/>
                  <a:pt x="8111406" y="366379"/>
                  <a:pt x="8105864" y="291564"/>
                </a:cubicBezTo>
                <a:cubicBezTo>
                  <a:pt x="8100322" y="216749"/>
                  <a:pt x="8151583" y="130851"/>
                  <a:pt x="8055986" y="100371"/>
                </a:cubicBezTo>
                <a:cubicBezTo>
                  <a:pt x="7960390" y="69891"/>
                  <a:pt x="8017194" y="122538"/>
                  <a:pt x="7532285" y="108684"/>
                </a:cubicBezTo>
                <a:lnTo>
                  <a:pt x="5146532" y="17244"/>
                </a:lnTo>
                <a:cubicBezTo>
                  <a:pt x="4373448" y="2004"/>
                  <a:pt x="2893783" y="17244"/>
                  <a:pt x="2893783" y="17244"/>
                </a:cubicBezTo>
                <a:cubicBezTo>
                  <a:pt x="2303579" y="14473"/>
                  <a:pt x="2001550" y="-3537"/>
                  <a:pt x="1605310" y="619"/>
                </a:cubicBezTo>
                <a:cubicBezTo>
                  <a:pt x="1209070" y="4775"/>
                  <a:pt x="779579" y="20015"/>
                  <a:pt x="516343" y="42182"/>
                </a:cubicBezTo>
                <a:cubicBezTo>
                  <a:pt x="253107" y="64349"/>
                  <a:pt x="113176" y="65735"/>
                  <a:pt x="34205" y="133622"/>
                </a:cubicBezTo>
                <a:close/>
              </a:path>
            </a:pathLst>
          </a:cu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054927" y="374700"/>
            <a:ext cx="8070148" cy="5042598"/>
          </a:xfrm>
          <a:custGeom>
            <a:avLst/>
            <a:gdLst>
              <a:gd name="connsiteX0" fmla="*/ 383473 w 8081792"/>
              <a:gd name="connsiteY0" fmla="*/ 9525 h 5029101"/>
              <a:gd name="connsiteX1" fmla="*/ 926398 w 8081792"/>
              <a:gd name="connsiteY1" fmla="*/ 19050 h 5029101"/>
              <a:gd name="connsiteX2" fmla="*/ 1459798 w 8081792"/>
              <a:gd name="connsiteY2" fmla="*/ 9525 h 5029101"/>
              <a:gd name="connsiteX3" fmla="*/ 2155123 w 8081792"/>
              <a:gd name="connsiteY3" fmla="*/ 9525 h 5029101"/>
              <a:gd name="connsiteX4" fmla="*/ 2879023 w 8081792"/>
              <a:gd name="connsiteY4" fmla="*/ 9525 h 5029101"/>
              <a:gd name="connsiteX5" fmla="*/ 3793423 w 8081792"/>
              <a:gd name="connsiteY5" fmla="*/ 0 h 5029101"/>
              <a:gd name="connsiteX6" fmla="*/ 4517323 w 8081792"/>
              <a:gd name="connsiteY6" fmla="*/ 9525 h 5029101"/>
              <a:gd name="connsiteX7" fmla="*/ 5250748 w 8081792"/>
              <a:gd name="connsiteY7" fmla="*/ 0 h 5029101"/>
              <a:gd name="connsiteX8" fmla="*/ 6079423 w 8081792"/>
              <a:gd name="connsiteY8" fmla="*/ 9525 h 5029101"/>
              <a:gd name="connsiteX9" fmla="*/ 6689023 w 8081792"/>
              <a:gd name="connsiteY9" fmla="*/ 0 h 5029101"/>
              <a:gd name="connsiteX10" fmla="*/ 7384348 w 8081792"/>
              <a:gd name="connsiteY10" fmla="*/ 0 h 5029101"/>
              <a:gd name="connsiteX11" fmla="*/ 7679623 w 8081792"/>
              <a:gd name="connsiteY11" fmla="*/ 19050 h 5029101"/>
              <a:gd name="connsiteX12" fmla="*/ 7832023 w 8081792"/>
              <a:gd name="connsiteY12" fmla="*/ 57150 h 5029101"/>
              <a:gd name="connsiteX13" fmla="*/ 7946323 w 8081792"/>
              <a:gd name="connsiteY13" fmla="*/ 152400 h 5029101"/>
              <a:gd name="connsiteX14" fmla="*/ 8051098 w 8081792"/>
              <a:gd name="connsiteY14" fmla="*/ 257175 h 5029101"/>
              <a:gd name="connsiteX15" fmla="*/ 8051098 w 8081792"/>
              <a:gd name="connsiteY15" fmla="*/ 514350 h 5029101"/>
              <a:gd name="connsiteX16" fmla="*/ 8070148 w 8081792"/>
              <a:gd name="connsiteY16" fmla="*/ 971550 h 5029101"/>
              <a:gd name="connsiteX17" fmla="*/ 8051098 w 8081792"/>
              <a:gd name="connsiteY17" fmla="*/ 1409700 h 5029101"/>
              <a:gd name="connsiteX18" fmla="*/ 8051098 w 8081792"/>
              <a:gd name="connsiteY18" fmla="*/ 1914525 h 5029101"/>
              <a:gd name="connsiteX19" fmla="*/ 8041573 w 8081792"/>
              <a:gd name="connsiteY19" fmla="*/ 2390775 h 5029101"/>
              <a:gd name="connsiteX20" fmla="*/ 8060623 w 8081792"/>
              <a:gd name="connsiteY20" fmla="*/ 3133725 h 5029101"/>
              <a:gd name="connsiteX21" fmla="*/ 8060623 w 8081792"/>
              <a:gd name="connsiteY21" fmla="*/ 3638550 h 5029101"/>
              <a:gd name="connsiteX22" fmla="*/ 8041573 w 8081792"/>
              <a:gd name="connsiteY22" fmla="*/ 4286250 h 5029101"/>
              <a:gd name="connsiteX23" fmla="*/ 8051098 w 8081792"/>
              <a:gd name="connsiteY23" fmla="*/ 4714875 h 5029101"/>
              <a:gd name="connsiteX24" fmla="*/ 8051098 w 8081792"/>
              <a:gd name="connsiteY24" fmla="*/ 5010150 h 5029101"/>
              <a:gd name="connsiteX25" fmla="*/ 7641523 w 8081792"/>
              <a:gd name="connsiteY25" fmla="*/ 5000625 h 5029101"/>
              <a:gd name="connsiteX26" fmla="*/ 7079548 w 8081792"/>
              <a:gd name="connsiteY26" fmla="*/ 5010150 h 5029101"/>
              <a:gd name="connsiteX27" fmla="*/ 6279448 w 8081792"/>
              <a:gd name="connsiteY27" fmla="*/ 4991100 h 5029101"/>
              <a:gd name="connsiteX28" fmla="*/ 5260273 w 8081792"/>
              <a:gd name="connsiteY28" fmla="*/ 5010150 h 5029101"/>
              <a:gd name="connsiteX29" fmla="*/ 4583998 w 8081792"/>
              <a:gd name="connsiteY29" fmla="*/ 5010150 h 5029101"/>
              <a:gd name="connsiteX30" fmla="*/ 3526723 w 8081792"/>
              <a:gd name="connsiteY30" fmla="*/ 5000625 h 5029101"/>
              <a:gd name="connsiteX31" fmla="*/ 2545648 w 8081792"/>
              <a:gd name="connsiteY31" fmla="*/ 4991100 h 5029101"/>
              <a:gd name="connsiteX32" fmla="*/ 1640773 w 8081792"/>
              <a:gd name="connsiteY32" fmla="*/ 4991100 h 5029101"/>
              <a:gd name="connsiteX33" fmla="*/ 935923 w 8081792"/>
              <a:gd name="connsiteY33" fmla="*/ 5000625 h 5029101"/>
              <a:gd name="connsiteX34" fmla="*/ 307273 w 8081792"/>
              <a:gd name="connsiteY34" fmla="*/ 4991100 h 5029101"/>
              <a:gd name="connsiteX35" fmla="*/ 21523 w 8081792"/>
              <a:gd name="connsiteY35" fmla="*/ 5000625 h 5029101"/>
              <a:gd name="connsiteX36" fmla="*/ 21523 w 8081792"/>
              <a:gd name="connsiteY36" fmla="*/ 4591050 h 5029101"/>
              <a:gd name="connsiteX37" fmla="*/ 31048 w 8081792"/>
              <a:gd name="connsiteY37" fmla="*/ 4105275 h 5029101"/>
              <a:gd name="connsiteX38" fmla="*/ 31048 w 8081792"/>
              <a:gd name="connsiteY38" fmla="*/ 3295650 h 5029101"/>
              <a:gd name="connsiteX39" fmla="*/ 21523 w 8081792"/>
              <a:gd name="connsiteY39" fmla="*/ 2828925 h 5029101"/>
              <a:gd name="connsiteX40" fmla="*/ 21523 w 8081792"/>
              <a:gd name="connsiteY40" fmla="*/ 2133600 h 5029101"/>
              <a:gd name="connsiteX41" fmla="*/ 31048 w 8081792"/>
              <a:gd name="connsiteY41" fmla="*/ 1533525 h 5029101"/>
              <a:gd name="connsiteX42" fmla="*/ 21523 w 8081792"/>
              <a:gd name="connsiteY42" fmla="*/ 762000 h 5029101"/>
              <a:gd name="connsiteX43" fmla="*/ 31048 w 8081792"/>
              <a:gd name="connsiteY43" fmla="*/ 304800 h 5029101"/>
              <a:gd name="connsiteX44" fmla="*/ 69148 w 8081792"/>
              <a:gd name="connsiteY44" fmla="*/ 190500 h 5029101"/>
              <a:gd name="connsiteX45" fmla="*/ 154873 w 8081792"/>
              <a:gd name="connsiteY45" fmla="*/ 66675 h 5029101"/>
              <a:gd name="connsiteX46" fmla="*/ 259648 w 8081792"/>
              <a:gd name="connsiteY46" fmla="*/ 47625 h 5029101"/>
              <a:gd name="connsiteX47" fmla="*/ 383473 w 8081792"/>
              <a:gd name="connsiteY47" fmla="*/ 9525 h 5029101"/>
              <a:gd name="connsiteX0" fmla="*/ 383473 w 8081792"/>
              <a:gd name="connsiteY0" fmla="*/ 9525 h 5042598"/>
              <a:gd name="connsiteX1" fmla="*/ 926398 w 8081792"/>
              <a:gd name="connsiteY1" fmla="*/ 19050 h 5042598"/>
              <a:gd name="connsiteX2" fmla="*/ 1459798 w 8081792"/>
              <a:gd name="connsiteY2" fmla="*/ 9525 h 5042598"/>
              <a:gd name="connsiteX3" fmla="*/ 2155123 w 8081792"/>
              <a:gd name="connsiteY3" fmla="*/ 9525 h 5042598"/>
              <a:gd name="connsiteX4" fmla="*/ 2879023 w 8081792"/>
              <a:gd name="connsiteY4" fmla="*/ 9525 h 5042598"/>
              <a:gd name="connsiteX5" fmla="*/ 3793423 w 8081792"/>
              <a:gd name="connsiteY5" fmla="*/ 0 h 5042598"/>
              <a:gd name="connsiteX6" fmla="*/ 4517323 w 8081792"/>
              <a:gd name="connsiteY6" fmla="*/ 9525 h 5042598"/>
              <a:gd name="connsiteX7" fmla="*/ 5250748 w 8081792"/>
              <a:gd name="connsiteY7" fmla="*/ 0 h 5042598"/>
              <a:gd name="connsiteX8" fmla="*/ 6079423 w 8081792"/>
              <a:gd name="connsiteY8" fmla="*/ 9525 h 5042598"/>
              <a:gd name="connsiteX9" fmla="*/ 6689023 w 8081792"/>
              <a:gd name="connsiteY9" fmla="*/ 0 h 5042598"/>
              <a:gd name="connsiteX10" fmla="*/ 7384348 w 8081792"/>
              <a:gd name="connsiteY10" fmla="*/ 0 h 5042598"/>
              <a:gd name="connsiteX11" fmla="*/ 7679623 w 8081792"/>
              <a:gd name="connsiteY11" fmla="*/ 19050 h 5042598"/>
              <a:gd name="connsiteX12" fmla="*/ 7832023 w 8081792"/>
              <a:gd name="connsiteY12" fmla="*/ 57150 h 5042598"/>
              <a:gd name="connsiteX13" fmla="*/ 7946323 w 8081792"/>
              <a:gd name="connsiteY13" fmla="*/ 152400 h 5042598"/>
              <a:gd name="connsiteX14" fmla="*/ 8051098 w 8081792"/>
              <a:gd name="connsiteY14" fmla="*/ 257175 h 5042598"/>
              <a:gd name="connsiteX15" fmla="*/ 8051098 w 8081792"/>
              <a:gd name="connsiteY15" fmla="*/ 514350 h 5042598"/>
              <a:gd name="connsiteX16" fmla="*/ 8070148 w 8081792"/>
              <a:gd name="connsiteY16" fmla="*/ 971550 h 5042598"/>
              <a:gd name="connsiteX17" fmla="*/ 8051098 w 8081792"/>
              <a:gd name="connsiteY17" fmla="*/ 1409700 h 5042598"/>
              <a:gd name="connsiteX18" fmla="*/ 8051098 w 8081792"/>
              <a:gd name="connsiteY18" fmla="*/ 1914525 h 5042598"/>
              <a:gd name="connsiteX19" fmla="*/ 8041573 w 8081792"/>
              <a:gd name="connsiteY19" fmla="*/ 2390775 h 5042598"/>
              <a:gd name="connsiteX20" fmla="*/ 8060623 w 8081792"/>
              <a:gd name="connsiteY20" fmla="*/ 3133725 h 5042598"/>
              <a:gd name="connsiteX21" fmla="*/ 8060623 w 8081792"/>
              <a:gd name="connsiteY21" fmla="*/ 3638550 h 5042598"/>
              <a:gd name="connsiteX22" fmla="*/ 8041573 w 8081792"/>
              <a:gd name="connsiteY22" fmla="*/ 4286250 h 5042598"/>
              <a:gd name="connsiteX23" fmla="*/ 8051098 w 8081792"/>
              <a:gd name="connsiteY23" fmla="*/ 4714875 h 5042598"/>
              <a:gd name="connsiteX24" fmla="*/ 8051098 w 8081792"/>
              <a:gd name="connsiteY24" fmla="*/ 5010150 h 5042598"/>
              <a:gd name="connsiteX25" fmla="*/ 7641523 w 8081792"/>
              <a:gd name="connsiteY25" fmla="*/ 5000625 h 5042598"/>
              <a:gd name="connsiteX26" fmla="*/ 7079548 w 8081792"/>
              <a:gd name="connsiteY26" fmla="*/ 5010150 h 5042598"/>
              <a:gd name="connsiteX27" fmla="*/ 6279448 w 8081792"/>
              <a:gd name="connsiteY27" fmla="*/ 4991100 h 5042598"/>
              <a:gd name="connsiteX28" fmla="*/ 5260273 w 8081792"/>
              <a:gd name="connsiteY28" fmla="*/ 5010150 h 5042598"/>
              <a:gd name="connsiteX29" fmla="*/ 4583998 w 8081792"/>
              <a:gd name="connsiteY29" fmla="*/ 5010150 h 5042598"/>
              <a:gd name="connsiteX30" fmla="*/ 3526723 w 8081792"/>
              <a:gd name="connsiteY30" fmla="*/ 5000625 h 5042598"/>
              <a:gd name="connsiteX31" fmla="*/ 2545648 w 8081792"/>
              <a:gd name="connsiteY31" fmla="*/ 4991100 h 5042598"/>
              <a:gd name="connsiteX32" fmla="*/ 1640773 w 8081792"/>
              <a:gd name="connsiteY32" fmla="*/ 4991100 h 5042598"/>
              <a:gd name="connsiteX33" fmla="*/ 935923 w 8081792"/>
              <a:gd name="connsiteY33" fmla="*/ 5000625 h 5042598"/>
              <a:gd name="connsiteX34" fmla="*/ 307273 w 8081792"/>
              <a:gd name="connsiteY34" fmla="*/ 5029200 h 5042598"/>
              <a:gd name="connsiteX35" fmla="*/ 21523 w 8081792"/>
              <a:gd name="connsiteY35" fmla="*/ 5000625 h 5042598"/>
              <a:gd name="connsiteX36" fmla="*/ 21523 w 8081792"/>
              <a:gd name="connsiteY36" fmla="*/ 4591050 h 5042598"/>
              <a:gd name="connsiteX37" fmla="*/ 31048 w 8081792"/>
              <a:gd name="connsiteY37" fmla="*/ 4105275 h 5042598"/>
              <a:gd name="connsiteX38" fmla="*/ 31048 w 8081792"/>
              <a:gd name="connsiteY38" fmla="*/ 3295650 h 5042598"/>
              <a:gd name="connsiteX39" fmla="*/ 21523 w 8081792"/>
              <a:gd name="connsiteY39" fmla="*/ 2828925 h 5042598"/>
              <a:gd name="connsiteX40" fmla="*/ 21523 w 8081792"/>
              <a:gd name="connsiteY40" fmla="*/ 2133600 h 5042598"/>
              <a:gd name="connsiteX41" fmla="*/ 31048 w 8081792"/>
              <a:gd name="connsiteY41" fmla="*/ 1533525 h 5042598"/>
              <a:gd name="connsiteX42" fmla="*/ 21523 w 8081792"/>
              <a:gd name="connsiteY42" fmla="*/ 762000 h 5042598"/>
              <a:gd name="connsiteX43" fmla="*/ 31048 w 8081792"/>
              <a:gd name="connsiteY43" fmla="*/ 304800 h 5042598"/>
              <a:gd name="connsiteX44" fmla="*/ 69148 w 8081792"/>
              <a:gd name="connsiteY44" fmla="*/ 190500 h 5042598"/>
              <a:gd name="connsiteX45" fmla="*/ 154873 w 8081792"/>
              <a:gd name="connsiteY45" fmla="*/ 66675 h 5042598"/>
              <a:gd name="connsiteX46" fmla="*/ 259648 w 8081792"/>
              <a:gd name="connsiteY46" fmla="*/ 47625 h 5042598"/>
              <a:gd name="connsiteX47" fmla="*/ 383473 w 8081792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9648 w 8070148"/>
              <a:gd name="connsiteY46" fmla="*/ 47625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8012998 w 8070148"/>
              <a:gd name="connsiteY13" fmla="*/ 9525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070148" h="5042598">
                <a:moveTo>
                  <a:pt x="383473" y="9525"/>
                </a:moveTo>
                <a:cubicBezTo>
                  <a:pt x="496185" y="9525"/>
                  <a:pt x="747011" y="19050"/>
                  <a:pt x="926398" y="19050"/>
                </a:cubicBezTo>
                <a:cubicBezTo>
                  <a:pt x="1105785" y="19050"/>
                  <a:pt x="1459798" y="9525"/>
                  <a:pt x="1459798" y="9525"/>
                </a:cubicBezTo>
                <a:lnTo>
                  <a:pt x="2155123" y="9525"/>
                </a:lnTo>
                <a:lnTo>
                  <a:pt x="2879023" y="9525"/>
                </a:lnTo>
                <a:lnTo>
                  <a:pt x="3793423" y="0"/>
                </a:lnTo>
                <a:cubicBezTo>
                  <a:pt x="4066473" y="0"/>
                  <a:pt x="4274436" y="9525"/>
                  <a:pt x="4517323" y="9525"/>
                </a:cubicBezTo>
                <a:cubicBezTo>
                  <a:pt x="4760210" y="9525"/>
                  <a:pt x="4990398" y="0"/>
                  <a:pt x="5250748" y="0"/>
                </a:cubicBezTo>
                <a:cubicBezTo>
                  <a:pt x="5511098" y="0"/>
                  <a:pt x="5839711" y="9525"/>
                  <a:pt x="6079423" y="9525"/>
                </a:cubicBezTo>
                <a:cubicBezTo>
                  <a:pt x="6319135" y="9525"/>
                  <a:pt x="6689023" y="0"/>
                  <a:pt x="6689023" y="0"/>
                </a:cubicBezTo>
                <a:lnTo>
                  <a:pt x="7384348" y="0"/>
                </a:lnTo>
                <a:cubicBezTo>
                  <a:pt x="7549448" y="3175"/>
                  <a:pt x="7600248" y="14288"/>
                  <a:pt x="7679623" y="19050"/>
                </a:cubicBezTo>
                <a:cubicBezTo>
                  <a:pt x="7739948" y="22225"/>
                  <a:pt x="7805035" y="15875"/>
                  <a:pt x="7860598" y="28575"/>
                </a:cubicBezTo>
                <a:cubicBezTo>
                  <a:pt x="7916161" y="41275"/>
                  <a:pt x="7981248" y="57150"/>
                  <a:pt x="8012998" y="95250"/>
                </a:cubicBezTo>
                <a:cubicBezTo>
                  <a:pt x="8044748" y="133350"/>
                  <a:pt x="8044748" y="187325"/>
                  <a:pt x="8051098" y="257175"/>
                </a:cubicBezTo>
                <a:cubicBezTo>
                  <a:pt x="8057448" y="327025"/>
                  <a:pt x="8047923" y="395288"/>
                  <a:pt x="8051098" y="514350"/>
                </a:cubicBezTo>
                <a:cubicBezTo>
                  <a:pt x="8054273" y="633412"/>
                  <a:pt x="8070148" y="822325"/>
                  <a:pt x="8070148" y="971550"/>
                </a:cubicBezTo>
                <a:cubicBezTo>
                  <a:pt x="8070148" y="1120775"/>
                  <a:pt x="8054273" y="1252538"/>
                  <a:pt x="8051098" y="1409700"/>
                </a:cubicBezTo>
                <a:cubicBezTo>
                  <a:pt x="8047923" y="1566862"/>
                  <a:pt x="8052685" y="1751013"/>
                  <a:pt x="8051098" y="1914525"/>
                </a:cubicBezTo>
                <a:cubicBezTo>
                  <a:pt x="8049511" y="2078037"/>
                  <a:pt x="8039986" y="2187575"/>
                  <a:pt x="8041573" y="2390775"/>
                </a:cubicBezTo>
                <a:cubicBezTo>
                  <a:pt x="8043160" y="2593975"/>
                  <a:pt x="8057448" y="2925763"/>
                  <a:pt x="8060623" y="3133725"/>
                </a:cubicBezTo>
                <a:cubicBezTo>
                  <a:pt x="8063798" y="3341687"/>
                  <a:pt x="8063798" y="3446463"/>
                  <a:pt x="8060623" y="3638550"/>
                </a:cubicBezTo>
                <a:cubicBezTo>
                  <a:pt x="8057448" y="3830637"/>
                  <a:pt x="8043160" y="4106863"/>
                  <a:pt x="8041573" y="4286250"/>
                </a:cubicBezTo>
                <a:cubicBezTo>
                  <a:pt x="8039986" y="4465637"/>
                  <a:pt x="8049511" y="4594225"/>
                  <a:pt x="8051098" y="4714875"/>
                </a:cubicBezTo>
                <a:cubicBezTo>
                  <a:pt x="8052686" y="4835525"/>
                  <a:pt x="8090785" y="4953000"/>
                  <a:pt x="8022523" y="5000625"/>
                </a:cubicBezTo>
                <a:cubicBezTo>
                  <a:pt x="7954261" y="5048250"/>
                  <a:pt x="7798685" y="4999038"/>
                  <a:pt x="7641523" y="5000625"/>
                </a:cubicBezTo>
                <a:cubicBezTo>
                  <a:pt x="7484361" y="5002212"/>
                  <a:pt x="7306560" y="5011737"/>
                  <a:pt x="7079548" y="5010150"/>
                </a:cubicBezTo>
                <a:cubicBezTo>
                  <a:pt x="6852536" y="5008563"/>
                  <a:pt x="6582660" y="4991100"/>
                  <a:pt x="6279448" y="4991100"/>
                </a:cubicBezTo>
                <a:cubicBezTo>
                  <a:pt x="5976236" y="4991100"/>
                  <a:pt x="5542848" y="5006975"/>
                  <a:pt x="5260273" y="5010150"/>
                </a:cubicBezTo>
                <a:cubicBezTo>
                  <a:pt x="4977698" y="5013325"/>
                  <a:pt x="4583998" y="5010150"/>
                  <a:pt x="4583998" y="5010150"/>
                </a:cubicBezTo>
                <a:lnTo>
                  <a:pt x="3526723" y="5000625"/>
                </a:lnTo>
                <a:lnTo>
                  <a:pt x="2545648" y="4991100"/>
                </a:lnTo>
                <a:lnTo>
                  <a:pt x="1640773" y="4991100"/>
                </a:lnTo>
                <a:lnTo>
                  <a:pt x="935923" y="5000625"/>
                </a:lnTo>
                <a:cubicBezTo>
                  <a:pt x="713673" y="5006975"/>
                  <a:pt x="459673" y="5029200"/>
                  <a:pt x="307273" y="5029200"/>
                </a:cubicBezTo>
                <a:cubicBezTo>
                  <a:pt x="154873" y="5029200"/>
                  <a:pt x="69148" y="5073650"/>
                  <a:pt x="21523" y="5000625"/>
                </a:cubicBezTo>
                <a:cubicBezTo>
                  <a:pt x="-26102" y="4927600"/>
                  <a:pt x="19935" y="4740275"/>
                  <a:pt x="21523" y="4591050"/>
                </a:cubicBezTo>
                <a:cubicBezTo>
                  <a:pt x="23110" y="4441825"/>
                  <a:pt x="29461" y="4321175"/>
                  <a:pt x="31048" y="4105275"/>
                </a:cubicBezTo>
                <a:cubicBezTo>
                  <a:pt x="32635" y="3889375"/>
                  <a:pt x="32635" y="3508375"/>
                  <a:pt x="31048" y="3295650"/>
                </a:cubicBezTo>
                <a:cubicBezTo>
                  <a:pt x="29461" y="3082925"/>
                  <a:pt x="23110" y="3022600"/>
                  <a:pt x="21523" y="2828925"/>
                </a:cubicBezTo>
                <a:cubicBezTo>
                  <a:pt x="19936" y="2635250"/>
                  <a:pt x="19936" y="2349500"/>
                  <a:pt x="21523" y="2133600"/>
                </a:cubicBezTo>
                <a:cubicBezTo>
                  <a:pt x="23110" y="1917700"/>
                  <a:pt x="31048" y="1762125"/>
                  <a:pt x="31048" y="1533525"/>
                </a:cubicBezTo>
                <a:cubicBezTo>
                  <a:pt x="31048" y="1304925"/>
                  <a:pt x="21523" y="966787"/>
                  <a:pt x="21523" y="762000"/>
                </a:cubicBezTo>
                <a:cubicBezTo>
                  <a:pt x="21523" y="557213"/>
                  <a:pt x="23111" y="400050"/>
                  <a:pt x="31048" y="304800"/>
                </a:cubicBezTo>
                <a:cubicBezTo>
                  <a:pt x="38985" y="209550"/>
                  <a:pt x="48510" y="230188"/>
                  <a:pt x="69148" y="190500"/>
                </a:cubicBezTo>
                <a:cubicBezTo>
                  <a:pt x="89785" y="150813"/>
                  <a:pt x="123123" y="90487"/>
                  <a:pt x="154873" y="66675"/>
                </a:cubicBezTo>
                <a:cubicBezTo>
                  <a:pt x="186623" y="42863"/>
                  <a:pt x="212023" y="26987"/>
                  <a:pt x="250123" y="19050"/>
                </a:cubicBezTo>
                <a:cubicBezTo>
                  <a:pt x="288223" y="11113"/>
                  <a:pt x="270761" y="9525"/>
                  <a:pt x="383473" y="9525"/>
                </a:cubicBezTo>
                <a:close/>
              </a:path>
            </a:pathLst>
          </a:custGeom>
          <a:solidFill>
            <a:srgbClr val="0100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3000" y="774700"/>
            <a:ext cx="7391400" cy="4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76418" y="1644027"/>
            <a:ext cx="4963840" cy="2487399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8013765" y="3026452"/>
            <a:ext cx="3499658" cy="3556765"/>
          </a:xfrm>
          <a:custGeom>
            <a:avLst/>
            <a:gdLst>
              <a:gd name="connsiteX0" fmla="*/ 3162994 w 3163389"/>
              <a:gd name="connsiteY0" fmla="*/ 1706571 h 3215008"/>
              <a:gd name="connsiteX1" fmla="*/ 3146368 w 3163389"/>
              <a:gd name="connsiteY1" fmla="*/ 1415625 h 3215008"/>
              <a:gd name="connsiteX2" fmla="*/ 3121430 w 3163389"/>
              <a:gd name="connsiteY2" fmla="*/ 1132993 h 3215008"/>
              <a:gd name="connsiteX3" fmla="*/ 2938550 w 3163389"/>
              <a:gd name="connsiteY3" fmla="*/ 742294 h 3215008"/>
              <a:gd name="connsiteX4" fmla="*/ 2689168 w 3163389"/>
              <a:gd name="connsiteY4" fmla="*/ 459662 h 3215008"/>
              <a:gd name="connsiteX5" fmla="*/ 2464725 w 3163389"/>
              <a:gd name="connsiteY5" fmla="*/ 260156 h 3215008"/>
              <a:gd name="connsiteX6" fmla="*/ 2173779 w 3163389"/>
              <a:gd name="connsiteY6" fmla="*/ 110527 h 3215008"/>
              <a:gd name="connsiteX7" fmla="*/ 1916085 w 3163389"/>
              <a:gd name="connsiteY7" fmla="*/ 44025 h 3215008"/>
              <a:gd name="connsiteX8" fmla="*/ 1683328 w 3163389"/>
              <a:gd name="connsiteY8" fmla="*/ 2462 h 3215008"/>
              <a:gd name="connsiteX9" fmla="*/ 1284317 w 3163389"/>
              <a:gd name="connsiteY9" fmla="*/ 19087 h 3215008"/>
              <a:gd name="connsiteX10" fmla="*/ 926870 w 3163389"/>
              <a:gd name="connsiteY10" fmla="*/ 135465 h 3215008"/>
              <a:gd name="connsiteX11" fmla="*/ 544485 w 3163389"/>
              <a:gd name="connsiteY11" fmla="*/ 409785 h 3215008"/>
              <a:gd name="connsiteX12" fmla="*/ 228601 w 3163389"/>
              <a:gd name="connsiteY12" fmla="*/ 750607 h 3215008"/>
              <a:gd name="connsiteX13" fmla="*/ 120536 w 3163389"/>
              <a:gd name="connsiteY13" fmla="*/ 975051 h 3215008"/>
              <a:gd name="connsiteX14" fmla="*/ 20783 w 3163389"/>
              <a:gd name="connsiteY14" fmla="*/ 1415625 h 3215008"/>
              <a:gd name="connsiteX15" fmla="*/ 12470 w 3163389"/>
              <a:gd name="connsiteY15" fmla="*/ 1889451 h 3215008"/>
              <a:gd name="connsiteX16" fmla="*/ 162099 w 3163389"/>
              <a:gd name="connsiteY16" fmla="*/ 2330025 h 3215008"/>
              <a:gd name="connsiteX17" fmla="*/ 419794 w 3163389"/>
              <a:gd name="connsiteY17" fmla="*/ 2679160 h 3215008"/>
              <a:gd name="connsiteX18" fmla="*/ 710739 w 3163389"/>
              <a:gd name="connsiteY18" fmla="*/ 2895291 h 3215008"/>
              <a:gd name="connsiteX19" fmla="*/ 943496 w 3163389"/>
              <a:gd name="connsiteY19" fmla="*/ 3069858 h 3215008"/>
              <a:gd name="connsiteX20" fmla="*/ 1176252 w 3163389"/>
              <a:gd name="connsiteY20" fmla="*/ 3136360 h 3215008"/>
              <a:gd name="connsiteX21" fmla="*/ 1458885 w 3163389"/>
              <a:gd name="connsiteY21" fmla="*/ 3194549 h 3215008"/>
              <a:gd name="connsiteX22" fmla="*/ 1699954 w 3163389"/>
              <a:gd name="connsiteY22" fmla="*/ 3211174 h 3215008"/>
              <a:gd name="connsiteX23" fmla="*/ 2015837 w 3163389"/>
              <a:gd name="connsiteY23" fmla="*/ 3128047 h 3215008"/>
              <a:gd name="connsiteX24" fmla="*/ 2248594 w 3163389"/>
              <a:gd name="connsiteY24" fmla="*/ 3069858 h 3215008"/>
              <a:gd name="connsiteX25" fmla="*/ 2431474 w 3163389"/>
              <a:gd name="connsiteY25" fmla="*/ 3028294 h 3215008"/>
              <a:gd name="connsiteX26" fmla="*/ 2680856 w 3163389"/>
              <a:gd name="connsiteY26" fmla="*/ 3044920 h 3215008"/>
              <a:gd name="connsiteX27" fmla="*/ 2896986 w 3163389"/>
              <a:gd name="connsiteY27" fmla="*/ 3044920 h 3215008"/>
              <a:gd name="connsiteX28" fmla="*/ 3021677 w 3163389"/>
              <a:gd name="connsiteY28" fmla="*/ 3069858 h 3215008"/>
              <a:gd name="connsiteX29" fmla="*/ 3096492 w 3163389"/>
              <a:gd name="connsiteY29" fmla="*/ 3061545 h 3215008"/>
              <a:gd name="connsiteX30" fmla="*/ 3138056 w 3163389"/>
              <a:gd name="connsiteY30" fmla="*/ 3019982 h 3215008"/>
              <a:gd name="connsiteX31" fmla="*/ 3138056 w 3163389"/>
              <a:gd name="connsiteY31" fmla="*/ 2953480 h 3215008"/>
              <a:gd name="connsiteX32" fmla="*/ 3079866 w 3163389"/>
              <a:gd name="connsiteY32" fmla="*/ 2828789 h 3215008"/>
              <a:gd name="connsiteX33" fmla="*/ 3005052 w 3163389"/>
              <a:gd name="connsiteY33" fmla="*/ 2679160 h 3215008"/>
              <a:gd name="connsiteX34" fmla="*/ 2955176 w 3163389"/>
              <a:gd name="connsiteY34" fmla="*/ 2496280 h 3215008"/>
              <a:gd name="connsiteX35" fmla="*/ 2955176 w 3163389"/>
              <a:gd name="connsiteY35" fmla="*/ 2371589 h 3215008"/>
              <a:gd name="connsiteX36" fmla="*/ 2988426 w 3163389"/>
              <a:gd name="connsiteY36" fmla="*/ 2230273 h 3215008"/>
              <a:gd name="connsiteX37" fmla="*/ 3079866 w 3163389"/>
              <a:gd name="connsiteY37" fmla="*/ 2047393 h 3215008"/>
              <a:gd name="connsiteX38" fmla="*/ 3129743 w 3163389"/>
              <a:gd name="connsiteY38" fmla="*/ 1856200 h 3215008"/>
              <a:gd name="connsiteX39" fmla="*/ 3162994 w 3163389"/>
              <a:gd name="connsiteY39" fmla="*/ 1706571 h 321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63389" h="3215008">
                <a:moveTo>
                  <a:pt x="3162994" y="1706571"/>
                </a:moveTo>
                <a:cubicBezTo>
                  <a:pt x="3165765" y="1633142"/>
                  <a:pt x="3153295" y="1511221"/>
                  <a:pt x="3146368" y="1415625"/>
                </a:cubicBezTo>
                <a:cubicBezTo>
                  <a:pt x="3139441" y="1320029"/>
                  <a:pt x="3156066" y="1245215"/>
                  <a:pt x="3121430" y="1132993"/>
                </a:cubicBezTo>
                <a:cubicBezTo>
                  <a:pt x="3086794" y="1020771"/>
                  <a:pt x="3010594" y="854516"/>
                  <a:pt x="2938550" y="742294"/>
                </a:cubicBezTo>
                <a:cubicBezTo>
                  <a:pt x="2866506" y="630072"/>
                  <a:pt x="2768139" y="540018"/>
                  <a:pt x="2689168" y="459662"/>
                </a:cubicBezTo>
                <a:cubicBezTo>
                  <a:pt x="2610197" y="379306"/>
                  <a:pt x="2550623" y="318345"/>
                  <a:pt x="2464725" y="260156"/>
                </a:cubicBezTo>
                <a:cubicBezTo>
                  <a:pt x="2378827" y="201967"/>
                  <a:pt x="2265219" y="146549"/>
                  <a:pt x="2173779" y="110527"/>
                </a:cubicBezTo>
                <a:cubicBezTo>
                  <a:pt x="2082339" y="74505"/>
                  <a:pt x="1997827" y="62036"/>
                  <a:pt x="1916085" y="44025"/>
                </a:cubicBezTo>
                <a:cubicBezTo>
                  <a:pt x="1834343" y="26014"/>
                  <a:pt x="1788623" y="6618"/>
                  <a:pt x="1683328" y="2462"/>
                </a:cubicBezTo>
                <a:cubicBezTo>
                  <a:pt x="1578033" y="-1694"/>
                  <a:pt x="1410393" y="-3080"/>
                  <a:pt x="1284317" y="19087"/>
                </a:cubicBezTo>
                <a:cubicBezTo>
                  <a:pt x="1158241" y="41254"/>
                  <a:pt x="1050175" y="70349"/>
                  <a:pt x="926870" y="135465"/>
                </a:cubicBezTo>
                <a:cubicBezTo>
                  <a:pt x="803565" y="200581"/>
                  <a:pt x="660863" y="307261"/>
                  <a:pt x="544485" y="409785"/>
                </a:cubicBezTo>
                <a:cubicBezTo>
                  <a:pt x="428107" y="512309"/>
                  <a:pt x="299259" y="656396"/>
                  <a:pt x="228601" y="750607"/>
                </a:cubicBezTo>
                <a:cubicBezTo>
                  <a:pt x="157943" y="844818"/>
                  <a:pt x="155172" y="864215"/>
                  <a:pt x="120536" y="975051"/>
                </a:cubicBezTo>
                <a:cubicBezTo>
                  <a:pt x="85900" y="1085887"/>
                  <a:pt x="38794" y="1263225"/>
                  <a:pt x="20783" y="1415625"/>
                </a:cubicBezTo>
                <a:cubicBezTo>
                  <a:pt x="2772" y="1568025"/>
                  <a:pt x="-11083" y="1737051"/>
                  <a:pt x="12470" y="1889451"/>
                </a:cubicBezTo>
                <a:cubicBezTo>
                  <a:pt x="36023" y="2041851"/>
                  <a:pt x="94212" y="2198407"/>
                  <a:pt x="162099" y="2330025"/>
                </a:cubicBezTo>
                <a:cubicBezTo>
                  <a:pt x="229986" y="2461643"/>
                  <a:pt x="328354" y="2584949"/>
                  <a:pt x="419794" y="2679160"/>
                </a:cubicBezTo>
                <a:cubicBezTo>
                  <a:pt x="511234" y="2773371"/>
                  <a:pt x="710739" y="2895291"/>
                  <a:pt x="710739" y="2895291"/>
                </a:cubicBezTo>
                <a:cubicBezTo>
                  <a:pt x="798023" y="2960407"/>
                  <a:pt x="865911" y="3029680"/>
                  <a:pt x="943496" y="3069858"/>
                </a:cubicBezTo>
                <a:cubicBezTo>
                  <a:pt x="1021081" y="3110036"/>
                  <a:pt x="1090354" y="3115578"/>
                  <a:pt x="1176252" y="3136360"/>
                </a:cubicBezTo>
                <a:cubicBezTo>
                  <a:pt x="1262150" y="3157142"/>
                  <a:pt x="1371601" y="3182080"/>
                  <a:pt x="1458885" y="3194549"/>
                </a:cubicBezTo>
                <a:cubicBezTo>
                  <a:pt x="1546169" y="3207018"/>
                  <a:pt x="1607129" y="3222258"/>
                  <a:pt x="1699954" y="3211174"/>
                </a:cubicBezTo>
                <a:cubicBezTo>
                  <a:pt x="1792779" y="3200090"/>
                  <a:pt x="2015837" y="3128047"/>
                  <a:pt x="2015837" y="3128047"/>
                </a:cubicBezTo>
                <a:lnTo>
                  <a:pt x="2248594" y="3069858"/>
                </a:lnTo>
                <a:cubicBezTo>
                  <a:pt x="2317867" y="3053233"/>
                  <a:pt x="2359430" y="3032450"/>
                  <a:pt x="2431474" y="3028294"/>
                </a:cubicBezTo>
                <a:cubicBezTo>
                  <a:pt x="2503518" y="3024138"/>
                  <a:pt x="2603271" y="3042149"/>
                  <a:pt x="2680856" y="3044920"/>
                </a:cubicBezTo>
                <a:cubicBezTo>
                  <a:pt x="2758441" y="3047691"/>
                  <a:pt x="2840182" y="3040764"/>
                  <a:pt x="2896986" y="3044920"/>
                </a:cubicBezTo>
                <a:cubicBezTo>
                  <a:pt x="2953789" y="3049076"/>
                  <a:pt x="2988426" y="3067087"/>
                  <a:pt x="3021677" y="3069858"/>
                </a:cubicBezTo>
                <a:cubicBezTo>
                  <a:pt x="3054928" y="3072629"/>
                  <a:pt x="3077095" y="3069858"/>
                  <a:pt x="3096492" y="3061545"/>
                </a:cubicBezTo>
                <a:cubicBezTo>
                  <a:pt x="3115889" y="3053232"/>
                  <a:pt x="3131129" y="3037993"/>
                  <a:pt x="3138056" y="3019982"/>
                </a:cubicBezTo>
                <a:cubicBezTo>
                  <a:pt x="3144983" y="3001971"/>
                  <a:pt x="3147754" y="2985345"/>
                  <a:pt x="3138056" y="2953480"/>
                </a:cubicBezTo>
                <a:cubicBezTo>
                  <a:pt x="3128358" y="2921615"/>
                  <a:pt x="3102033" y="2874509"/>
                  <a:pt x="3079866" y="2828789"/>
                </a:cubicBezTo>
                <a:cubicBezTo>
                  <a:pt x="3057699" y="2783069"/>
                  <a:pt x="3025834" y="2734578"/>
                  <a:pt x="3005052" y="2679160"/>
                </a:cubicBezTo>
                <a:cubicBezTo>
                  <a:pt x="2984270" y="2623742"/>
                  <a:pt x="2963489" y="2547542"/>
                  <a:pt x="2955176" y="2496280"/>
                </a:cubicBezTo>
                <a:cubicBezTo>
                  <a:pt x="2946863" y="2445018"/>
                  <a:pt x="2949634" y="2415924"/>
                  <a:pt x="2955176" y="2371589"/>
                </a:cubicBezTo>
                <a:cubicBezTo>
                  <a:pt x="2960718" y="2327255"/>
                  <a:pt x="2967644" y="2284306"/>
                  <a:pt x="2988426" y="2230273"/>
                </a:cubicBezTo>
                <a:cubicBezTo>
                  <a:pt x="3009208" y="2176240"/>
                  <a:pt x="3056313" y="2109738"/>
                  <a:pt x="3079866" y="2047393"/>
                </a:cubicBezTo>
                <a:cubicBezTo>
                  <a:pt x="3103419" y="1985048"/>
                  <a:pt x="3118659" y="1914389"/>
                  <a:pt x="3129743" y="1856200"/>
                </a:cubicBezTo>
                <a:cubicBezTo>
                  <a:pt x="3140827" y="1798011"/>
                  <a:pt x="3160223" y="1780000"/>
                  <a:pt x="3162994" y="170657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8635310" y="3517358"/>
            <a:ext cx="2701637" cy="280076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Serial.readStringUntil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\n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문자를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만날때까지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값을 읽고 </a:t>
            </a:r>
            <a:r>
              <a:rPr lang="en-US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strData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String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변수에 대입합니다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Indexof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는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문자열을 찾아서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찾은 문자열의 첫 번째 위치를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알려줍니다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RED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찾았다면 참 조건이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되는 것이고 시작 위치는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0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입니다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54527077"/>
      </p:ext>
    </p:extLst>
  </p:cSld>
  <p:clrMapOvr>
    <a:masterClrMapping/>
  </p:clrMapOvr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1945" y="340822"/>
            <a:ext cx="11429135" cy="6517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97647" y="5752974"/>
            <a:ext cx="2023084" cy="1105026"/>
          </a:xfrm>
          <a:custGeom>
            <a:avLst/>
            <a:gdLst>
              <a:gd name="connsiteX0" fmla="*/ 1061045 w 2023084"/>
              <a:gd name="connsiteY0" fmla="*/ 144 h 1105026"/>
              <a:gd name="connsiteX1" fmla="*/ 1253277 w 2023084"/>
              <a:gd name="connsiteY1" fmla="*/ 16769 h 1105026"/>
              <a:gd name="connsiteX2" fmla="*/ 1876731 w 2023084"/>
              <a:gd name="connsiteY2" fmla="*/ 174710 h 1105026"/>
              <a:gd name="connsiteX3" fmla="*/ 1909982 w 2023084"/>
              <a:gd name="connsiteY3" fmla="*/ 282776 h 1105026"/>
              <a:gd name="connsiteX4" fmla="*/ 1926608 w 2023084"/>
              <a:gd name="connsiteY4" fmla="*/ 465656 h 1105026"/>
              <a:gd name="connsiteX5" fmla="*/ 1951546 w 2023084"/>
              <a:gd name="connsiteY5" fmla="*/ 665161 h 1105026"/>
              <a:gd name="connsiteX6" fmla="*/ 1976484 w 2023084"/>
              <a:gd name="connsiteY6" fmla="*/ 872980 h 1105026"/>
              <a:gd name="connsiteX7" fmla="*/ 2012852 w 2023084"/>
              <a:gd name="connsiteY7" fmla="*/ 1050665 h 1105026"/>
              <a:gd name="connsiteX8" fmla="*/ 2023084 w 2023084"/>
              <a:gd name="connsiteY8" fmla="*/ 1105026 h 1105026"/>
              <a:gd name="connsiteX9" fmla="*/ 0 w 2023084"/>
              <a:gd name="connsiteY9" fmla="*/ 1105026 h 1105026"/>
              <a:gd name="connsiteX10" fmla="*/ 1603 w 2023084"/>
              <a:gd name="connsiteY10" fmla="*/ 1090734 h 1105026"/>
              <a:gd name="connsiteX11" fmla="*/ 39618 w 2023084"/>
              <a:gd name="connsiteY11" fmla="*/ 756601 h 1105026"/>
              <a:gd name="connsiteX12" fmla="*/ 89495 w 2023084"/>
              <a:gd name="connsiteY12" fmla="*/ 307714 h 1105026"/>
              <a:gd name="connsiteX13" fmla="*/ 338878 w 2023084"/>
              <a:gd name="connsiteY13" fmla="*/ 124834 h 1105026"/>
              <a:gd name="connsiteX14" fmla="*/ 879204 w 2023084"/>
              <a:gd name="connsiteY14" fmla="*/ 16769 h 1105026"/>
              <a:gd name="connsiteX15" fmla="*/ 1061045 w 2023084"/>
              <a:gd name="connsiteY15" fmla="*/ 144 h 11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3084" h="1105026">
                <a:moveTo>
                  <a:pt x="1061045" y="144"/>
                </a:moveTo>
                <a:cubicBezTo>
                  <a:pt x="1114732" y="-896"/>
                  <a:pt x="1170150" y="3607"/>
                  <a:pt x="1253277" y="16769"/>
                </a:cubicBezTo>
                <a:cubicBezTo>
                  <a:pt x="1419532" y="43093"/>
                  <a:pt x="1767280" y="130375"/>
                  <a:pt x="1876731" y="174710"/>
                </a:cubicBezTo>
                <a:cubicBezTo>
                  <a:pt x="1986182" y="219044"/>
                  <a:pt x="1901669" y="234285"/>
                  <a:pt x="1909982" y="282776"/>
                </a:cubicBezTo>
                <a:cubicBezTo>
                  <a:pt x="1918295" y="331267"/>
                  <a:pt x="1919681" y="401925"/>
                  <a:pt x="1926608" y="465656"/>
                </a:cubicBezTo>
                <a:cubicBezTo>
                  <a:pt x="1933535" y="529387"/>
                  <a:pt x="1943233" y="597274"/>
                  <a:pt x="1951546" y="665161"/>
                </a:cubicBezTo>
                <a:cubicBezTo>
                  <a:pt x="1959859" y="733048"/>
                  <a:pt x="1962630" y="782925"/>
                  <a:pt x="1976484" y="872980"/>
                </a:cubicBezTo>
                <a:cubicBezTo>
                  <a:pt x="1983411" y="918008"/>
                  <a:pt x="1999344" y="986242"/>
                  <a:pt x="2012852" y="1050665"/>
                </a:cubicBezTo>
                <a:lnTo>
                  <a:pt x="2023084" y="1105026"/>
                </a:lnTo>
                <a:lnTo>
                  <a:pt x="0" y="1105026"/>
                </a:lnTo>
                <a:lnTo>
                  <a:pt x="1603" y="1090734"/>
                </a:lnTo>
                <a:cubicBezTo>
                  <a:pt x="10828" y="1009057"/>
                  <a:pt x="26283" y="875404"/>
                  <a:pt x="39618" y="756601"/>
                </a:cubicBezTo>
                <a:cubicBezTo>
                  <a:pt x="54859" y="620827"/>
                  <a:pt x="39618" y="413009"/>
                  <a:pt x="89495" y="307714"/>
                </a:cubicBezTo>
                <a:cubicBezTo>
                  <a:pt x="139372" y="202419"/>
                  <a:pt x="214186" y="170554"/>
                  <a:pt x="338878" y="124834"/>
                </a:cubicBezTo>
                <a:cubicBezTo>
                  <a:pt x="463568" y="79114"/>
                  <a:pt x="726804" y="34780"/>
                  <a:pt x="879204" y="16769"/>
                </a:cubicBezTo>
                <a:cubicBezTo>
                  <a:pt x="955404" y="7764"/>
                  <a:pt x="1007359" y="1183"/>
                  <a:pt x="1061045" y="144"/>
                </a:cubicBezTo>
                <a:close/>
              </a:path>
            </a:pathLst>
          </a:cu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054928" y="5137443"/>
            <a:ext cx="8070147" cy="973208"/>
          </a:xfrm>
          <a:custGeom>
            <a:avLst/>
            <a:gdLst>
              <a:gd name="connsiteX0" fmla="*/ 34205 w 8134545"/>
              <a:gd name="connsiteY0" fmla="*/ 133622 h 973208"/>
              <a:gd name="connsiteX1" fmla="*/ 42517 w 8134545"/>
              <a:gd name="connsiteY1" fmla="*/ 449506 h 973208"/>
              <a:gd name="connsiteX2" fmla="*/ 67456 w 8134545"/>
              <a:gd name="connsiteY2" fmla="*/ 657324 h 973208"/>
              <a:gd name="connsiteX3" fmla="*/ 167208 w 8134545"/>
              <a:gd name="connsiteY3" fmla="*/ 856830 h 973208"/>
              <a:gd name="connsiteX4" fmla="*/ 291899 w 8134545"/>
              <a:gd name="connsiteY4" fmla="*/ 948270 h 973208"/>
              <a:gd name="connsiteX5" fmla="*/ 591157 w 8134545"/>
              <a:gd name="connsiteY5" fmla="*/ 964895 h 973208"/>
              <a:gd name="connsiteX6" fmla="*/ 1239550 w 8134545"/>
              <a:gd name="connsiteY6" fmla="*/ 939957 h 973208"/>
              <a:gd name="connsiteX7" fmla="*/ 1946132 w 8134545"/>
              <a:gd name="connsiteY7" fmla="*/ 964895 h 973208"/>
              <a:gd name="connsiteX8" fmla="*/ 2486459 w 8134545"/>
              <a:gd name="connsiteY8" fmla="*/ 964895 h 973208"/>
              <a:gd name="connsiteX9" fmla="*/ 3109914 w 8134545"/>
              <a:gd name="connsiteY9" fmla="*/ 964895 h 973208"/>
              <a:gd name="connsiteX10" fmla="*/ 3708430 w 8134545"/>
              <a:gd name="connsiteY10" fmla="*/ 956582 h 973208"/>
              <a:gd name="connsiteX11" fmla="*/ 4539703 w 8134545"/>
              <a:gd name="connsiteY11" fmla="*/ 973208 h 973208"/>
              <a:gd name="connsiteX12" fmla="*/ 5304474 w 8134545"/>
              <a:gd name="connsiteY12" fmla="*/ 964895 h 973208"/>
              <a:gd name="connsiteX13" fmla="*/ 6019368 w 8134545"/>
              <a:gd name="connsiteY13" fmla="*/ 956582 h 973208"/>
              <a:gd name="connsiteX14" fmla="*/ 6659448 w 8134545"/>
              <a:gd name="connsiteY14" fmla="*/ 964895 h 973208"/>
              <a:gd name="connsiteX15" fmla="*/ 7324466 w 8134545"/>
              <a:gd name="connsiteY15" fmla="*/ 956582 h 973208"/>
              <a:gd name="connsiteX16" fmla="*/ 7806605 w 8134545"/>
              <a:gd name="connsiteY16" fmla="*/ 948270 h 973208"/>
              <a:gd name="connsiteX17" fmla="*/ 7964546 w 8134545"/>
              <a:gd name="connsiteY17" fmla="*/ 848517 h 973208"/>
              <a:gd name="connsiteX18" fmla="*/ 8055986 w 8134545"/>
              <a:gd name="connsiteY18" fmla="*/ 723826 h 973208"/>
              <a:gd name="connsiteX19" fmla="*/ 8089237 w 8134545"/>
              <a:gd name="connsiteY19" fmla="*/ 549259 h 973208"/>
              <a:gd name="connsiteX20" fmla="*/ 8080925 w 8134545"/>
              <a:gd name="connsiteY20" fmla="*/ 291564 h 973208"/>
              <a:gd name="connsiteX21" fmla="*/ 8097550 w 8134545"/>
              <a:gd name="connsiteY21" fmla="*/ 108684 h 973208"/>
              <a:gd name="connsiteX22" fmla="*/ 7532285 w 8134545"/>
              <a:gd name="connsiteY22" fmla="*/ 108684 h 973208"/>
              <a:gd name="connsiteX23" fmla="*/ 5146532 w 8134545"/>
              <a:gd name="connsiteY23" fmla="*/ 17244 h 973208"/>
              <a:gd name="connsiteX24" fmla="*/ 2893783 w 8134545"/>
              <a:gd name="connsiteY24" fmla="*/ 17244 h 973208"/>
              <a:gd name="connsiteX25" fmla="*/ 1605310 w 8134545"/>
              <a:gd name="connsiteY25" fmla="*/ 619 h 973208"/>
              <a:gd name="connsiteX26" fmla="*/ 516343 w 8134545"/>
              <a:gd name="connsiteY26" fmla="*/ 42182 h 973208"/>
              <a:gd name="connsiteX27" fmla="*/ 34205 w 8134545"/>
              <a:gd name="connsiteY27" fmla="*/ 133622 h 973208"/>
              <a:gd name="connsiteX0" fmla="*/ 34205 w 8102677"/>
              <a:gd name="connsiteY0" fmla="*/ 133622 h 973208"/>
              <a:gd name="connsiteX1" fmla="*/ 42517 w 8102677"/>
              <a:gd name="connsiteY1" fmla="*/ 449506 h 973208"/>
              <a:gd name="connsiteX2" fmla="*/ 67456 w 8102677"/>
              <a:gd name="connsiteY2" fmla="*/ 657324 h 973208"/>
              <a:gd name="connsiteX3" fmla="*/ 167208 w 8102677"/>
              <a:gd name="connsiteY3" fmla="*/ 856830 h 973208"/>
              <a:gd name="connsiteX4" fmla="*/ 291899 w 8102677"/>
              <a:gd name="connsiteY4" fmla="*/ 948270 h 973208"/>
              <a:gd name="connsiteX5" fmla="*/ 591157 w 8102677"/>
              <a:gd name="connsiteY5" fmla="*/ 964895 h 973208"/>
              <a:gd name="connsiteX6" fmla="*/ 1239550 w 8102677"/>
              <a:gd name="connsiteY6" fmla="*/ 939957 h 973208"/>
              <a:gd name="connsiteX7" fmla="*/ 1946132 w 8102677"/>
              <a:gd name="connsiteY7" fmla="*/ 964895 h 973208"/>
              <a:gd name="connsiteX8" fmla="*/ 2486459 w 8102677"/>
              <a:gd name="connsiteY8" fmla="*/ 964895 h 973208"/>
              <a:gd name="connsiteX9" fmla="*/ 3109914 w 8102677"/>
              <a:gd name="connsiteY9" fmla="*/ 964895 h 973208"/>
              <a:gd name="connsiteX10" fmla="*/ 3708430 w 8102677"/>
              <a:gd name="connsiteY10" fmla="*/ 956582 h 973208"/>
              <a:gd name="connsiteX11" fmla="*/ 4539703 w 8102677"/>
              <a:gd name="connsiteY11" fmla="*/ 973208 h 973208"/>
              <a:gd name="connsiteX12" fmla="*/ 5304474 w 8102677"/>
              <a:gd name="connsiteY12" fmla="*/ 964895 h 973208"/>
              <a:gd name="connsiteX13" fmla="*/ 6019368 w 8102677"/>
              <a:gd name="connsiteY13" fmla="*/ 956582 h 973208"/>
              <a:gd name="connsiteX14" fmla="*/ 6659448 w 8102677"/>
              <a:gd name="connsiteY14" fmla="*/ 964895 h 973208"/>
              <a:gd name="connsiteX15" fmla="*/ 7324466 w 8102677"/>
              <a:gd name="connsiteY15" fmla="*/ 956582 h 973208"/>
              <a:gd name="connsiteX16" fmla="*/ 7806605 w 8102677"/>
              <a:gd name="connsiteY16" fmla="*/ 948270 h 973208"/>
              <a:gd name="connsiteX17" fmla="*/ 7964546 w 8102677"/>
              <a:gd name="connsiteY17" fmla="*/ 848517 h 973208"/>
              <a:gd name="connsiteX18" fmla="*/ 8055986 w 8102677"/>
              <a:gd name="connsiteY18" fmla="*/ 723826 h 973208"/>
              <a:gd name="connsiteX19" fmla="*/ 8089237 w 8102677"/>
              <a:gd name="connsiteY19" fmla="*/ 549259 h 973208"/>
              <a:gd name="connsiteX20" fmla="*/ 8080925 w 8102677"/>
              <a:gd name="connsiteY20" fmla="*/ 291564 h 973208"/>
              <a:gd name="connsiteX21" fmla="*/ 8055986 w 8102677"/>
              <a:gd name="connsiteY21" fmla="*/ 100371 h 973208"/>
              <a:gd name="connsiteX22" fmla="*/ 7532285 w 8102677"/>
              <a:gd name="connsiteY22" fmla="*/ 108684 h 973208"/>
              <a:gd name="connsiteX23" fmla="*/ 5146532 w 8102677"/>
              <a:gd name="connsiteY23" fmla="*/ 17244 h 973208"/>
              <a:gd name="connsiteX24" fmla="*/ 2893783 w 8102677"/>
              <a:gd name="connsiteY24" fmla="*/ 17244 h 973208"/>
              <a:gd name="connsiteX25" fmla="*/ 1605310 w 8102677"/>
              <a:gd name="connsiteY25" fmla="*/ 619 h 973208"/>
              <a:gd name="connsiteX26" fmla="*/ 516343 w 8102677"/>
              <a:gd name="connsiteY26" fmla="*/ 42182 h 973208"/>
              <a:gd name="connsiteX27" fmla="*/ 34205 w 8102677"/>
              <a:gd name="connsiteY27" fmla="*/ 133622 h 973208"/>
              <a:gd name="connsiteX0" fmla="*/ 34205 w 8114697"/>
              <a:gd name="connsiteY0" fmla="*/ 133622 h 973208"/>
              <a:gd name="connsiteX1" fmla="*/ 42517 w 8114697"/>
              <a:gd name="connsiteY1" fmla="*/ 449506 h 973208"/>
              <a:gd name="connsiteX2" fmla="*/ 67456 w 8114697"/>
              <a:gd name="connsiteY2" fmla="*/ 657324 h 973208"/>
              <a:gd name="connsiteX3" fmla="*/ 167208 w 8114697"/>
              <a:gd name="connsiteY3" fmla="*/ 856830 h 973208"/>
              <a:gd name="connsiteX4" fmla="*/ 291899 w 8114697"/>
              <a:gd name="connsiteY4" fmla="*/ 948270 h 973208"/>
              <a:gd name="connsiteX5" fmla="*/ 591157 w 8114697"/>
              <a:gd name="connsiteY5" fmla="*/ 964895 h 973208"/>
              <a:gd name="connsiteX6" fmla="*/ 1239550 w 8114697"/>
              <a:gd name="connsiteY6" fmla="*/ 939957 h 973208"/>
              <a:gd name="connsiteX7" fmla="*/ 1946132 w 8114697"/>
              <a:gd name="connsiteY7" fmla="*/ 964895 h 973208"/>
              <a:gd name="connsiteX8" fmla="*/ 2486459 w 8114697"/>
              <a:gd name="connsiteY8" fmla="*/ 964895 h 973208"/>
              <a:gd name="connsiteX9" fmla="*/ 3109914 w 8114697"/>
              <a:gd name="connsiteY9" fmla="*/ 964895 h 973208"/>
              <a:gd name="connsiteX10" fmla="*/ 3708430 w 8114697"/>
              <a:gd name="connsiteY10" fmla="*/ 956582 h 973208"/>
              <a:gd name="connsiteX11" fmla="*/ 4539703 w 8114697"/>
              <a:gd name="connsiteY11" fmla="*/ 973208 h 973208"/>
              <a:gd name="connsiteX12" fmla="*/ 5304474 w 8114697"/>
              <a:gd name="connsiteY12" fmla="*/ 964895 h 973208"/>
              <a:gd name="connsiteX13" fmla="*/ 6019368 w 8114697"/>
              <a:gd name="connsiteY13" fmla="*/ 956582 h 973208"/>
              <a:gd name="connsiteX14" fmla="*/ 6659448 w 8114697"/>
              <a:gd name="connsiteY14" fmla="*/ 964895 h 973208"/>
              <a:gd name="connsiteX15" fmla="*/ 7324466 w 8114697"/>
              <a:gd name="connsiteY15" fmla="*/ 956582 h 973208"/>
              <a:gd name="connsiteX16" fmla="*/ 7806605 w 8114697"/>
              <a:gd name="connsiteY16" fmla="*/ 948270 h 973208"/>
              <a:gd name="connsiteX17" fmla="*/ 7964546 w 8114697"/>
              <a:gd name="connsiteY17" fmla="*/ 848517 h 973208"/>
              <a:gd name="connsiteX18" fmla="*/ 8055986 w 8114697"/>
              <a:gd name="connsiteY18" fmla="*/ 723826 h 973208"/>
              <a:gd name="connsiteX19" fmla="*/ 8089237 w 8114697"/>
              <a:gd name="connsiteY19" fmla="*/ 549259 h 973208"/>
              <a:gd name="connsiteX20" fmla="*/ 8105864 w 8114697"/>
              <a:gd name="connsiteY20" fmla="*/ 291564 h 973208"/>
              <a:gd name="connsiteX21" fmla="*/ 8055986 w 8114697"/>
              <a:gd name="connsiteY21" fmla="*/ 100371 h 973208"/>
              <a:gd name="connsiteX22" fmla="*/ 7532285 w 8114697"/>
              <a:gd name="connsiteY22" fmla="*/ 108684 h 973208"/>
              <a:gd name="connsiteX23" fmla="*/ 5146532 w 8114697"/>
              <a:gd name="connsiteY23" fmla="*/ 17244 h 973208"/>
              <a:gd name="connsiteX24" fmla="*/ 2893783 w 8114697"/>
              <a:gd name="connsiteY24" fmla="*/ 17244 h 973208"/>
              <a:gd name="connsiteX25" fmla="*/ 1605310 w 8114697"/>
              <a:gd name="connsiteY25" fmla="*/ 619 h 973208"/>
              <a:gd name="connsiteX26" fmla="*/ 516343 w 8114697"/>
              <a:gd name="connsiteY26" fmla="*/ 42182 h 973208"/>
              <a:gd name="connsiteX27" fmla="*/ 34205 w 8114697"/>
              <a:gd name="connsiteY27" fmla="*/ 133622 h 97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14697" h="973208">
                <a:moveTo>
                  <a:pt x="34205" y="133622"/>
                </a:moveTo>
                <a:cubicBezTo>
                  <a:pt x="-44766" y="201509"/>
                  <a:pt x="36975" y="362222"/>
                  <a:pt x="42517" y="449506"/>
                </a:cubicBezTo>
                <a:cubicBezTo>
                  <a:pt x="48059" y="536790"/>
                  <a:pt x="46674" y="589437"/>
                  <a:pt x="67456" y="657324"/>
                </a:cubicBezTo>
                <a:cubicBezTo>
                  <a:pt x="88238" y="725211"/>
                  <a:pt x="129801" y="808339"/>
                  <a:pt x="167208" y="856830"/>
                </a:cubicBezTo>
                <a:cubicBezTo>
                  <a:pt x="204615" y="905321"/>
                  <a:pt x="221241" y="930259"/>
                  <a:pt x="291899" y="948270"/>
                </a:cubicBezTo>
                <a:cubicBezTo>
                  <a:pt x="362557" y="966281"/>
                  <a:pt x="433215" y="966280"/>
                  <a:pt x="591157" y="964895"/>
                </a:cubicBezTo>
                <a:cubicBezTo>
                  <a:pt x="749099" y="963510"/>
                  <a:pt x="1013721" y="939957"/>
                  <a:pt x="1239550" y="939957"/>
                </a:cubicBezTo>
                <a:cubicBezTo>
                  <a:pt x="1465379" y="939957"/>
                  <a:pt x="1738314" y="960739"/>
                  <a:pt x="1946132" y="964895"/>
                </a:cubicBezTo>
                <a:cubicBezTo>
                  <a:pt x="2153950" y="969051"/>
                  <a:pt x="2486459" y="964895"/>
                  <a:pt x="2486459" y="964895"/>
                </a:cubicBezTo>
                <a:lnTo>
                  <a:pt x="3109914" y="964895"/>
                </a:lnTo>
                <a:cubicBezTo>
                  <a:pt x="3313576" y="963510"/>
                  <a:pt x="3470132" y="955197"/>
                  <a:pt x="3708430" y="956582"/>
                </a:cubicBezTo>
                <a:cubicBezTo>
                  <a:pt x="3946728" y="957967"/>
                  <a:pt x="4539703" y="973208"/>
                  <a:pt x="4539703" y="973208"/>
                </a:cubicBezTo>
                <a:lnTo>
                  <a:pt x="5304474" y="964895"/>
                </a:lnTo>
                <a:lnTo>
                  <a:pt x="6019368" y="956582"/>
                </a:lnTo>
                <a:cubicBezTo>
                  <a:pt x="6245197" y="956582"/>
                  <a:pt x="6441932" y="964895"/>
                  <a:pt x="6659448" y="964895"/>
                </a:cubicBezTo>
                <a:cubicBezTo>
                  <a:pt x="6876964" y="964895"/>
                  <a:pt x="7324466" y="956582"/>
                  <a:pt x="7324466" y="956582"/>
                </a:cubicBezTo>
                <a:lnTo>
                  <a:pt x="7806605" y="948270"/>
                </a:lnTo>
                <a:cubicBezTo>
                  <a:pt x="7913285" y="930259"/>
                  <a:pt x="7922983" y="885924"/>
                  <a:pt x="7964546" y="848517"/>
                </a:cubicBezTo>
                <a:cubicBezTo>
                  <a:pt x="8006110" y="811110"/>
                  <a:pt x="8035204" y="773702"/>
                  <a:pt x="8055986" y="723826"/>
                </a:cubicBezTo>
                <a:cubicBezTo>
                  <a:pt x="8076768" y="673950"/>
                  <a:pt x="8080924" y="621303"/>
                  <a:pt x="8089237" y="549259"/>
                </a:cubicBezTo>
                <a:cubicBezTo>
                  <a:pt x="8097550" y="477215"/>
                  <a:pt x="8111406" y="366379"/>
                  <a:pt x="8105864" y="291564"/>
                </a:cubicBezTo>
                <a:cubicBezTo>
                  <a:pt x="8100322" y="216749"/>
                  <a:pt x="8151583" y="130851"/>
                  <a:pt x="8055986" y="100371"/>
                </a:cubicBezTo>
                <a:cubicBezTo>
                  <a:pt x="7960390" y="69891"/>
                  <a:pt x="8017194" y="122538"/>
                  <a:pt x="7532285" y="108684"/>
                </a:cubicBezTo>
                <a:lnTo>
                  <a:pt x="5146532" y="17244"/>
                </a:lnTo>
                <a:cubicBezTo>
                  <a:pt x="4373448" y="2004"/>
                  <a:pt x="2893783" y="17244"/>
                  <a:pt x="2893783" y="17244"/>
                </a:cubicBezTo>
                <a:cubicBezTo>
                  <a:pt x="2303579" y="14473"/>
                  <a:pt x="2001550" y="-3537"/>
                  <a:pt x="1605310" y="619"/>
                </a:cubicBezTo>
                <a:cubicBezTo>
                  <a:pt x="1209070" y="4775"/>
                  <a:pt x="779579" y="20015"/>
                  <a:pt x="516343" y="42182"/>
                </a:cubicBezTo>
                <a:cubicBezTo>
                  <a:pt x="253107" y="64349"/>
                  <a:pt x="113176" y="65735"/>
                  <a:pt x="34205" y="133622"/>
                </a:cubicBezTo>
                <a:close/>
              </a:path>
            </a:pathLst>
          </a:cu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054927" y="374700"/>
            <a:ext cx="8070148" cy="5042598"/>
          </a:xfrm>
          <a:custGeom>
            <a:avLst/>
            <a:gdLst>
              <a:gd name="connsiteX0" fmla="*/ 383473 w 8081792"/>
              <a:gd name="connsiteY0" fmla="*/ 9525 h 5029101"/>
              <a:gd name="connsiteX1" fmla="*/ 926398 w 8081792"/>
              <a:gd name="connsiteY1" fmla="*/ 19050 h 5029101"/>
              <a:gd name="connsiteX2" fmla="*/ 1459798 w 8081792"/>
              <a:gd name="connsiteY2" fmla="*/ 9525 h 5029101"/>
              <a:gd name="connsiteX3" fmla="*/ 2155123 w 8081792"/>
              <a:gd name="connsiteY3" fmla="*/ 9525 h 5029101"/>
              <a:gd name="connsiteX4" fmla="*/ 2879023 w 8081792"/>
              <a:gd name="connsiteY4" fmla="*/ 9525 h 5029101"/>
              <a:gd name="connsiteX5" fmla="*/ 3793423 w 8081792"/>
              <a:gd name="connsiteY5" fmla="*/ 0 h 5029101"/>
              <a:gd name="connsiteX6" fmla="*/ 4517323 w 8081792"/>
              <a:gd name="connsiteY6" fmla="*/ 9525 h 5029101"/>
              <a:gd name="connsiteX7" fmla="*/ 5250748 w 8081792"/>
              <a:gd name="connsiteY7" fmla="*/ 0 h 5029101"/>
              <a:gd name="connsiteX8" fmla="*/ 6079423 w 8081792"/>
              <a:gd name="connsiteY8" fmla="*/ 9525 h 5029101"/>
              <a:gd name="connsiteX9" fmla="*/ 6689023 w 8081792"/>
              <a:gd name="connsiteY9" fmla="*/ 0 h 5029101"/>
              <a:gd name="connsiteX10" fmla="*/ 7384348 w 8081792"/>
              <a:gd name="connsiteY10" fmla="*/ 0 h 5029101"/>
              <a:gd name="connsiteX11" fmla="*/ 7679623 w 8081792"/>
              <a:gd name="connsiteY11" fmla="*/ 19050 h 5029101"/>
              <a:gd name="connsiteX12" fmla="*/ 7832023 w 8081792"/>
              <a:gd name="connsiteY12" fmla="*/ 57150 h 5029101"/>
              <a:gd name="connsiteX13" fmla="*/ 7946323 w 8081792"/>
              <a:gd name="connsiteY13" fmla="*/ 152400 h 5029101"/>
              <a:gd name="connsiteX14" fmla="*/ 8051098 w 8081792"/>
              <a:gd name="connsiteY14" fmla="*/ 257175 h 5029101"/>
              <a:gd name="connsiteX15" fmla="*/ 8051098 w 8081792"/>
              <a:gd name="connsiteY15" fmla="*/ 514350 h 5029101"/>
              <a:gd name="connsiteX16" fmla="*/ 8070148 w 8081792"/>
              <a:gd name="connsiteY16" fmla="*/ 971550 h 5029101"/>
              <a:gd name="connsiteX17" fmla="*/ 8051098 w 8081792"/>
              <a:gd name="connsiteY17" fmla="*/ 1409700 h 5029101"/>
              <a:gd name="connsiteX18" fmla="*/ 8051098 w 8081792"/>
              <a:gd name="connsiteY18" fmla="*/ 1914525 h 5029101"/>
              <a:gd name="connsiteX19" fmla="*/ 8041573 w 8081792"/>
              <a:gd name="connsiteY19" fmla="*/ 2390775 h 5029101"/>
              <a:gd name="connsiteX20" fmla="*/ 8060623 w 8081792"/>
              <a:gd name="connsiteY20" fmla="*/ 3133725 h 5029101"/>
              <a:gd name="connsiteX21" fmla="*/ 8060623 w 8081792"/>
              <a:gd name="connsiteY21" fmla="*/ 3638550 h 5029101"/>
              <a:gd name="connsiteX22" fmla="*/ 8041573 w 8081792"/>
              <a:gd name="connsiteY22" fmla="*/ 4286250 h 5029101"/>
              <a:gd name="connsiteX23" fmla="*/ 8051098 w 8081792"/>
              <a:gd name="connsiteY23" fmla="*/ 4714875 h 5029101"/>
              <a:gd name="connsiteX24" fmla="*/ 8051098 w 8081792"/>
              <a:gd name="connsiteY24" fmla="*/ 5010150 h 5029101"/>
              <a:gd name="connsiteX25" fmla="*/ 7641523 w 8081792"/>
              <a:gd name="connsiteY25" fmla="*/ 5000625 h 5029101"/>
              <a:gd name="connsiteX26" fmla="*/ 7079548 w 8081792"/>
              <a:gd name="connsiteY26" fmla="*/ 5010150 h 5029101"/>
              <a:gd name="connsiteX27" fmla="*/ 6279448 w 8081792"/>
              <a:gd name="connsiteY27" fmla="*/ 4991100 h 5029101"/>
              <a:gd name="connsiteX28" fmla="*/ 5260273 w 8081792"/>
              <a:gd name="connsiteY28" fmla="*/ 5010150 h 5029101"/>
              <a:gd name="connsiteX29" fmla="*/ 4583998 w 8081792"/>
              <a:gd name="connsiteY29" fmla="*/ 5010150 h 5029101"/>
              <a:gd name="connsiteX30" fmla="*/ 3526723 w 8081792"/>
              <a:gd name="connsiteY30" fmla="*/ 5000625 h 5029101"/>
              <a:gd name="connsiteX31" fmla="*/ 2545648 w 8081792"/>
              <a:gd name="connsiteY31" fmla="*/ 4991100 h 5029101"/>
              <a:gd name="connsiteX32" fmla="*/ 1640773 w 8081792"/>
              <a:gd name="connsiteY32" fmla="*/ 4991100 h 5029101"/>
              <a:gd name="connsiteX33" fmla="*/ 935923 w 8081792"/>
              <a:gd name="connsiteY33" fmla="*/ 5000625 h 5029101"/>
              <a:gd name="connsiteX34" fmla="*/ 307273 w 8081792"/>
              <a:gd name="connsiteY34" fmla="*/ 4991100 h 5029101"/>
              <a:gd name="connsiteX35" fmla="*/ 21523 w 8081792"/>
              <a:gd name="connsiteY35" fmla="*/ 5000625 h 5029101"/>
              <a:gd name="connsiteX36" fmla="*/ 21523 w 8081792"/>
              <a:gd name="connsiteY36" fmla="*/ 4591050 h 5029101"/>
              <a:gd name="connsiteX37" fmla="*/ 31048 w 8081792"/>
              <a:gd name="connsiteY37" fmla="*/ 4105275 h 5029101"/>
              <a:gd name="connsiteX38" fmla="*/ 31048 w 8081792"/>
              <a:gd name="connsiteY38" fmla="*/ 3295650 h 5029101"/>
              <a:gd name="connsiteX39" fmla="*/ 21523 w 8081792"/>
              <a:gd name="connsiteY39" fmla="*/ 2828925 h 5029101"/>
              <a:gd name="connsiteX40" fmla="*/ 21523 w 8081792"/>
              <a:gd name="connsiteY40" fmla="*/ 2133600 h 5029101"/>
              <a:gd name="connsiteX41" fmla="*/ 31048 w 8081792"/>
              <a:gd name="connsiteY41" fmla="*/ 1533525 h 5029101"/>
              <a:gd name="connsiteX42" fmla="*/ 21523 w 8081792"/>
              <a:gd name="connsiteY42" fmla="*/ 762000 h 5029101"/>
              <a:gd name="connsiteX43" fmla="*/ 31048 w 8081792"/>
              <a:gd name="connsiteY43" fmla="*/ 304800 h 5029101"/>
              <a:gd name="connsiteX44" fmla="*/ 69148 w 8081792"/>
              <a:gd name="connsiteY44" fmla="*/ 190500 h 5029101"/>
              <a:gd name="connsiteX45" fmla="*/ 154873 w 8081792"/>
              <a:gd name="connsiteY45" fmla="*/ 66675 h 5029101"/>
              <a:gd name="connsiteX46" fmla="*/ 259648 w 8081792"/>
              <a:gd name="connsiteY46" fmla="*/ 47625 h 5029101"/>
              <a:gd name="connsiteX47" fmla="*/ 383473 w 8081792"/>
              <a:gd name="connsiteY47" fmla="*/ 9525 h 5029101"/>
              <a:gd name="connsiteX0" fmla="*/ 383473 w 8081792"/>
              <a:gd name="connsiteY0" fmla="*/ 9525 h 5042598"/>
              <a:gd name="connsiteX1" fmla="*/ 926398 w 8081792"/>
              <a:gd name="connsiteY1" fmla="*/ 19050 h 5042598"/>
              <a:gd name="connsiteX2" fmla="*/ 1459798 w 8081792"/>
              <a:gd name="connsiteY2" fmla="*/ 9525 h 5042598"/>
              <a:gd name="connsiteX3" fmla="*/ 2155123 w 8081792"/>
              <a:gd name="connsiteY3" fmla="*/ 9525 h 5042598"/>
              <a:gd name="connsiteX4" fmla="*/ 2879023 w 8081792"/>
              <a:gd name="connsiteY4" fmla="*/ 9525 h 5042598"/>
              <a:gd name="connsiteX5" fmla="*/ 3793423 w 8081792"/>
              <a:gd name="connsiteY5" fmla="*/ 0 h 5042598"/>
              <a:gd name="connsiteX6" fmla="*/ 4517323 w 8081792"/>
              <a:gd name="connsiteY6" fmla="*/ 9525 h 5042598"/>
              <a:gd name="connsiteX7" fmla="*/ 5250748 w 8081792"/>
              <a:gd name="connsiteY7" fmla="*/ 0 h 5042598"/>
              <a:gd name="connsiteX8" fmla="*/ 6079423 w 8081792"/>
              <a:gd name="connsiteY8" fmla="*/ 9525 h 5042598"/>
              <a:gd name="connsiteX9" fmla="*/ 6689023 w 8081792"/>
              <a:gd name="connsiteY9" fmla="*/ 0 h 5042598"/>
              <a:gd name="connsiteX10" fmla="*/ 7384348 w 8081792"/>
              <a:gd name="connsiteY10" fmla="*/ 0 h 5042598"/>
              <a:gd name="connsiteX11" fmla="*/ 7679623 w 8081792"/>
              <a:gd name="connsiteY11" fmla="*/ 19050 h 5042598"/>
              <a:gd name="connsiteX12" fmla="*/ 7832023 w 8081792"/>
              <a:gd name="connsiteY12" fmla="*/ 57150 h 5042598"/>
              <a:gd name="connsiteX13" fmla="*/ 7946323 w 8081792"/>
              <a:gd name="connsiteY13" fmla="*/ 152400 h 5042598"/>
              <a:gd name="connsiteX14" fmla="*/ 8051098 w 8081792"/>
              <a:gd name="connsiteY14" fmla="*/ 257175 h 5042598"/>
              <a:gd name="connsiteX15" fmla="*/ 8051098 w 8081792"/>
              <a:gd name="connsiteY15" fmla="*/ 514350 h 5042598"/>
              <a:gd name="connsiteX16" fmla="*/ 8070148 w 8081792"/>
              <a:gd name="connsiteY16" fmla="*/ 971550 h 5042598"/>
              <a:gd name="connsiteX17" fmla="*/ 8051098 w 8081792"/>
              <a:gd name="connsiteY17" fmla="*/ 1409700 h 5042598"/>
              <a:gd name="connsiteX18" fmla="*/ 8051098 w 8081792"/>
              <a:gd name="connsiteY18" fmla="*/ 1914525 h 5042598"/>
              <a:gd name="connsiteX19" fmla="*/ 8041573 w 8081792"/>
              <a:gd name="connsiteY19" fmla="*/ 2390775 h 5042598"/>
              <a:gd name="connsiteX20" fmla="*/ 8060623 w 8081792"/>
              <a:gd name="connsiteY20" fmla="*/ 3133725 h 5042598"/>
              <a:gd name="connsiteX21" fmla="*/ 8060623 w 8081792"/>
              <a:gd name="connsiteY21" fmla="*/ 3638550 h 5042598"/>
              <a:gd name="connsiteX22" fmla="*/ 8041573 w 8081792"/>
              <a:gd name="connsiteY22" fmla="*/ 4286250 h 5042598"/>
              <a:gd name="connsiteX23" fmla="*/ 8051098 w 8081792"/>
              <a:gd name="connsiteY23" fmla="*/ 4714875 h 5042598"/>
              <a:gd name="connsiteX24" fmla="*/ 8051098 w 8081792"/>
              <a:gd name="connsiteY24" fmla="*/ 5010150 h 5042598"/>
              <a:gd name="connsiteX25" fmla="*/ 7641523 w 8081792"/>
              <a:gd name="connsiteY25" fmla="*/ 5000625 h 5042598"/>
              <a:gd name="connsiteX26" fmla="*/ 7079548 w 8081792"/>
              <a:gd name="connsiteY26" fmla="*/ 5010150 h 5042598"/>
              <a:gd name="connsiteX27" fmla="*/ 6279448 w 8081792"/>
              <a:gd name="connsiteY27" fmla="*/ 4991100 h 5042598"/>
              <a:gd name="connsiteX28" fmla="*/ 5260273 w 8081792"/>
              <a:gd name="connsiteY28" fmla="*/ 5010150 h 5042598"/>
              <a:gd name="connsiteX29" fmla="*/ 4583998 w 8081792"/>
              <a:gd name="connsiteY29" fmla="*/ 5010150 h 5042598"/>
              <a:gd name="connsiteX30" fmla="*/ 3526723 w 8081792"/>
              <a:gd name="connsiteY30" fmla="*/ 5000625 h 5042598"/>
              <a:gd name="connsiteX31" fmla="*/ 2545648 w 8081792"/>
              <a:gd name="connsiteY31" fmla="*/ 4991100 h 5042598"/>
              <a:gd name="connsiteX32" fmla="*/ 1640773 w 8081792"/>
              <a:gd name="connsiteY32" fmla="*/ 4991100 h 5042598"/>
              <a:gd name="connsiteX33" fmla="*/ 935923 w 8081792"/>
              <a:gd name="connsiteY33" fmla="*/ 5000625 h 5042598"/>
              <a:gd name="connsiteX34" fmla="*/ 307273 w 8081792"/>
              <a:gd name="connsiteY34" fmla="*/ 5029200 h 5042598"/>
              <a:gd name="connsiteX35" fmla="*/ 21523 w 8081792"/>
              <a:gd name="connsiteY35" fmla="*/ 5000625 h 5042598"/>
              <a:gd name="connsiteX36" fmla="*/ 21523 w 8081792"/>
              <a:gd name="connsiteY36" fmla="*/ 4591050 h 5042598"/>
              <a:gd name="connsiteX37" fmla="*/ 31048 w 8081792"/>
              <a:gd name="connsiteY37" fmla="*/ 4105275 h 5042598"/>
              <a:gd name="connsiteX38" fmla="*/ 31048 w 8081792"/>
              <a:gd name="connsiteY38" fmla="*/ 3295650 h 5042598"/>
              <a:gd name="connsiteX39" fmla="*/ 21523 w 8081792"/>
              <a:gd name="connsiteY39" fmla="*/ 2828925 h 5042598"/>
              <a:gd name="connsiteX40" fmla="*/ 21523 w 8081792"/>
              <a:gd name="connsiteY40" fmla="*/ 2133600 h 5042598"/>
              <a:gd name="connsiteX41" fmla="*/ 31048 w 8081792"/>
              <a:gd name="connsiteY41" fmla="*/ 1533525 h 5042598"/>
              <a:gd name="connsiteX42" fmla="*/ 21523 w 8081792"/>
              <a:gd name="connsiteY42" fmla="*/ 762000 h 5042598"/>
              <a:gd name="connsiteX43" fmla="*/ 31048 w 8081792"/>
              <a:gd name="connsiteY43" fmla="*/ 304800 h 5042598"/>
              <a:gd name="connsiteX44" fmla="*/ 69148 w 8081792"/>
              <a:gd name="connsiteY44" fmla="*/ 190500 h 5042598"/>
              <a:gd name="connsiteX45" fmla="*/ 154873 w 8081792"/>
              <a:gd name="connsiteY45" fmla="*/ 66675 h 5042598"/>
              <a:gd name="connsiteX46" fmla="*/ 259648 w 8081792"/>
              <a:gd name="connsiteY46" fmla="*/ 47625 h 5042598"/>
              <a:gd name="connsiteX47" fmla="*/ 383473 w 8081792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9648 w 8070148"/>
              <a:gd name="connsiteY46" fmla="*/ 47625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8012998 w 8070148"/>
              <a:gd name="connsiteY13" fmla="*/ 9525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070148" h="5042598">
                <a:moveTo>
                  <a:pt x="383473" y="9525"/>
                </a:moveTo>
                <a:cubicBezTo>
                  <a:pt x="496185" y="9525"/>
                  <a:pt x="747011" y="19050"/>
                  <a:pt x="926398" y="19050"/>
                </a:cubicBezTo>
                <a:cubicBezTo>
                  <a:pt x="1105785" y="19050"/>
                  <a:pt x="1459798" y="9525"/>
                  <a:pt x="1459798" y="9525"/>
                </a:cubicBezTo>
                <a:lnTo>
                  <a:pt x="2155123" y="9525"/>
                </a:lnTo>
                <a:lnTo>
                  <a:pt x="2879023" y="9525"/>
                </a:lnTo>
                <a:lnTo>
                  <a:pt x="3793423" y="0"/>
                </a:lnTo>
                <a:cubicBezTo>
                  <a:pt x="4066473" y="0"/>
                  <a:pt x="4274436" y="9525"/>
                  <a:pt x="4517323" y="9525"/>
                </a:cubicBezTo>
                <a:cubicBezTo>
                  <a:pt x="4760210" y="9525"/>
                  <a:pt x="4990398" y="0"/>
                  <a:pt x="5250748" y="0"/>
                </a:cubicBezTo>
                <a:cubicBezTo>
                  <a:pt x="5511098" y="0"/>
                  <a:pt x="5839711" y="9525"/>
                  <a:pt x="6079423" y="9525"/>
                </a:cubicBezTo>
                <a:cubicBezTo>
                  <a:pt x="6319135" y="9525"/>
                  <a:pt x="6689023" y="0"/>
                  <a:pt x="6689023" y="0"/>
                </a:cubicBezTo>
                <a:lnTo>
                  <a:pt x="7384348" y="0"/>
                </a:lnTo>
                <a:cubicBezTo>
                  <a:pt x="7549448" y="3175"/>
                  <a:pt x="7600248" y="14288"/>
                  <a:pt x="7679623" y="19050"/>
                </a:cubicBezTo>
                <a:cubicBezTo>
                  <a:pt x="7739948" y="22225"/>
                  <a:pt x="7805035" y="15875"/>
                  <a:pt x="7860598" y="28575"/>
                </a:cubicBezTo>
                <a:cubicBezTo>
                  <a:pt x="7916161" y="41275"/>
                  <a:pt x="7981248" y="57150"/>
                  <a:pt x="8012998" y="95250"/>
                </a:cubicBezTo>
                <a:cubicBezTo>
                  <a:pt x="8044748" y="133350"/>
                  <a:pt x="8044748" y="187325"/>
                  <a:pt x="8051098" y="257175"/>
                </a:cubicBezTo>
                <a:cubicBezTo>
                  <a:pt x="8057448" y="327025"/>
                  <a:pt x="8047923" y="395288"/>
                  <a:pt x="8051098" y="514350"/>
                </a:cubicBezTo>
                <a:cubicBezTo>
                  <a:pt x="8054273" y="633412"/>
                  <a:pt x="8070148" y="822325"/>
                  <a:pt x="8070148" y="971550"/>
                </a:cubicBezTo>
                <a:cubicBezTo>
                  <a:pt x="8070148" y="1120775"/>
                  <a:pt x="8054273" y="1252538"/>
                  <a:pt x="8051098" y="1409700"/>
                </a:cubicBezTo>
                <a:cubicBezTo>
                  <a:pt x="8047923" y="1566862"/>
                  <a:pt x="8052685" y="1751013"/>
                  <a:pt x="8051098" y="1914525"/>
                </a:cubicBezTo>
                <a:cubicBezTo>
                  <a:pt x="8049511" y="2078037"/>
                  <a:pt x="8039986" y="2187575"/>
                  <a:pt x="8041573" y="2390775"/>
                </a:cubicBezTo>
                <a:cubicBezTo>
                  <a:pt x="8043160" y="2593975"/>
                  <a:pt x="8057448" y="2925763"/>
                  <a:pt x="8060623" y="3133725"/>
                </a:cubicBezTo>
                <a:cubicBezTo>
                  <a:pt x="8063798" y="3341687"/>
                  <a:pt x="8063798" y="3446463"/>
                  <a:pt x="8060623" y="3638550"/>
                </a:cubicBezTo>
                <a:cubicBezTo>
                  <a:pt x="8057448" y="3830637"/>
                  <a:pt x="8043160" y="4106863"/>
                  <a:pt x="8041573" y="4286250"/>
                </a:cubicBezTo>
                <a:cubicBezTo>
                  <a:pt x="8039986" y="4465637"/>
                  <a:pt x="8049511" y="4594225"/>
                  <a:pt x="8051098" y="4714875"/>
                </a:cubicBezTo>
                <a:cubicBezTo>
                  <a:pt x="8052686" y="4835525"/>
                  <a:pt x="8090785" y="4953000"/>
                  <a:pt x="8022523" y="5000625"/>
                </a:cubicBezTo>
                <a:cubicBezTo>
                  <a:pt x="7954261" y="5048250"/>
                  <a:pt x="7798685" y="4999038"/>
                  <a:pt x="7641523" y="5000625"/>
                </a:cubicBezTo>
                <a:cubicBezTo>
                  <a:pt x="7484361" y="5002212"/>
                  <a:pt x="7306560" y="5011737"/>
                  <a:pt x="7079548" y="5010150"/>
                </a:cubicBezTo>
                <a:cubicBezTo>
                  <a:pt x="6852536" y="5008563"/>
                  <a:pt x="6582660" y="4991100"/>
                  <a:pt x="6279448" y="4991100"/>
                </a:cubicBezTo>
                <a:cubicBezTo>
                  <a:pt x="5976236" y="4991100"/>
                  <a:pt x="5542848" y="5006975"/>
                  <a:pt x="5260273" y="5010150"/>
                </a:cubicBezTo>
                <a:cubicBezTo>
                  <a:pt x="4977698" y="5013325"/>
                  <a:pt x="4583998" y="5010150"/>
                  <a:pt x="4583998" y="5010150"/>
                </a:cubicBezTo>
                <a:lnTo>
                  <a:pt x="3526723" y="5000625"/>
                </a:lnTo>
                <a:lnTo>
                  <a:pt x="2545648" y="4991100"/>
                </a:lnTo>
                <a:lnTo>
                  <a:pt x="1640773" y="4991100"/>
                </a:lnTo>
                <a:lnTo>
                  <a:pt x="935923" y="5000625"/>
                </a:lnTo>
                <a:cubicBezTo>
                  <a:pt x="713673" y="5006975"/>
                  <a:pt x="459673" y="5029200"/>
                  <a:pt x="307273" y="5029200"/>
                </a:cubicBezTo>
                <a:cubicBezTo>
                  <a:pt x="154873" y="5029200"/>
                  <a:pt x="69148" y="5073650"/>
                  <a:pt x="21523" y="5000625"/>
                </a:cubicBezTo>
                <a:cubicBezTo>
                  <a:pt x="-26102" y="4927600"/>
                  <a:pt x="19935" y="4740275"/>
                  <a:pt x="21523" y="4591050"/>
                </a:cubicBezTo>
                <a:cubicBezTo>
                  <a:pt x="23110" y="4441825"/>
                  <a:pt x="29461" y="4321175"/>
                  <a:pt x="31048" y="4105275"/>
                </a:cubicBezTo>
                <a:cubicBezTo>
                  <a:pt x="32635" y="3889375"/>
                  <a:pt x="32635" y="3508375"/>
                  <a:pt x="31048" y="3295650"/>
                </a:cubicBezTo>
                <a:cubicBezTo>
                  <a:pt x="29461" y="3082925"/>
                  <a:pt x="23110" y="3022600"/>
                  <a:pt x="21523" y="2828925"/>
                </a:cubicBezTo>
                <a:cubicBezTo>
                  <a:pt x="19936" y="2635250"/>
                  <a:pt x="19936" y="2349500"/>
                  <a:pt x="21523" y="2133600"/>
                </a:cubicBezTo>
                <a:cubicBezTo>
                  <a:pt x="23110" y="1917700"/>
                  <a:pt x="31048" y="1762125"/>
                  <a:pt x="31048" y="1533525"/>
                </a:cubicBezTo>
                <a:cubicBezTo>
                  <a:pt x="31048" y="1304925"/>
                  <a:pt x="21523" y="966787"/>
                  <a:pt x="21523" y="762000"/>
                </a:cubicBezTo>
                <a:cubicBezTo>
                  <a:pt x="21523" y="557213"/>
                  <a:pt x="23111" y="400050"/>
                  <a:pt x="31048" y="304800"/>
                </a:cubicBezTo>
                <a:cubicBezTo>
                  <a:pt x="38985" y="209550"/>
                  <a:pt x="48510" y="230188"/>
                  <a:pt x="69148" y="190500"/>
                </a:cubicBezTo>
                <a:cubicBezTo>
                  <a:pt x="89785" y="150813"/>
                  <a:pt x="123123" y="90487"/>
                  <a:pt x="154873" y="66675"/>
                </a:cubicBezTo>
                <a:cubicBezTo>
                  <a:pt x="186623" y="42863"/>
                  <a:pt x="212023" y="26987"/>
                  <a:pt x="250123" y="19050"/>
                </a:cubicBezTo>
                <a:cubicBezTo>
                  <a:pt x="288223" y="11113"/>
                  <a:pt x="270761" y="9525"/>
                  <a:pt x="383473" y="9525"/>
                </a:cubicBezTo>
                <a:close/>
              </a:path>
            </a:pathLst>
          </a:custGeom>
          <a:solidFill>
            <a:srgbClr val="0100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3000" y="774700"/>
            <a:ext cx="7391400" cy="4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09033" y="2383594"/>
            <a:ext cx="4808690" cy="1282318"/>
          </a:xfrm>
          <a:prstGeom prst="rect">
            <a:avLst/>
          </a:prstGeom>
        </p:spPr>
      </p:pic>
      <p:sp>
        <p:nvSpPr>
          <p:cNvPr id="9" name="자유형 8"/>
          <p:cNvSpPr/>
          <p:nvPr/>
        </p:nvSpPr>
        <p:spPr>
          <a:xfrm>
            <a:off x="591911" y="2992667"/>
            <a:ext cx="3672095" cy="3675347"/>
          </a:xfrm>
          <a:custGeom>
            <a:avLst/>
            <a:gdLst>
              <a:gd name="connsiteX0" fmla="*/ 2245735 w 3185369"/>
              <a:gd name="connsiteY0" fmla="*/ 137862 h 3188190"/>
              <a:gd name="connsiteX1" fmla="*/ 1996353 w 3185369"/>
              <a:gd name="connsiteY1" fmla="*/ 63048 h 3188190"/>
              <a:gd name="connsiteX2" fmla="*/ 1771910 w 3185369"/>
              <a:gd name="connsiteY2" fmla="*/ 13171 h 3188190"/>
              <a:gd name="connsiteX3" fmla="*/ 1314710 w 3185369"/>
              <a:gd name="connsiteY3" fmla="*/ 13171 h 3188190"/>
              <a:gd name="connsiteX4" fmla="*/ 907386 w 3185369"/>
              <a:gd name="connsiteY4" fmla="*/ 162801 h 3188190"/>
              <a:gd name="connsiteX5" fmla="*/ 599815 w 3185369"/>
              <a:gd name="connsiteY5" fmla="*/ 337368 h 3188190"/>
              <a:gd name="connsiteX6" fmla="*/ 333808 w 3185369"/>
              <a:gd name="connsiteY6" fmla="*/ 620001 h 3188190"/>
              <a:gd name="connsiteX7" fmla="*/ 109364 w 3185369"/>
              <a:gd name="connsiteY7" fmla="*/ 960822 h 3188190"/>
              <a:gd name="connsiteX8" fmla="*/ 34550 w 3185369"/>
              <a:gd name="connsiteY8" fmla="*/ 1301644 h 3188190"/>
              <a:gd name="connsiteX9" fmla="*/ 1299 w 3185369"/>
              <a:gd name="connsiteY9" fmla="*/ 1642466 h 3188190"/>
              <a:gd name="connsiteX10" fmla="*/ 76113 w 3185369"/>
              <a:gd name="connsiteY10" fmla="*/ 1950037 h 3188190"/>
              <a:gd name="connsiteX11" fmla="*/ 150928 w 3185369"/>
              <a:gd name="connsiteY11" fmla="*/ 2232670 h 3188190"/>
              <a:gd name="connsiteX12" fmla="*/ 217430 w 3185369"/>
              <a:gd name="connsiteY12" fmla="*/ 2340735 h 3188190"/>
              <a:gd name="connsiteX13" fmla="*/ 200804 w 3185369"/>
              <a:gd name="connsiteY13" fmla="*/ 2581804 h 3188190"/>
              <a:gd name="connsiteX14" fmla="*/ 117677 w 3185369"/>
              <a:gd name="connsiteY14" fmla="*/ 2814561 h 3188190"/>
              <a:gd name="connsiteX15" fmla="*/ 34550 w 3185369"/>
              <a:gd name="connsiteY15" fmla="*/ 2947564 h 3188190"/>
              <a:gd name="connsiteX16" fmla="*/ 17924 w 3185369"/>
              <a:gd name="connsiteY16" fmla="*/ 3039004 h 3188190"/>
              <a:gd name="connsiteX17" fmla="*/ 84426 w 3185369"/>
              <a:gd name="connsiteY17" fmla="*/ 3113819 h 3188190"/>
              <a:gd name="connsiteX18" fmla="*/ 234055 w 3185369"/>
              <a:gd name="connsiteY18" fmla="*/ 3088881 h 3188190"/>
              <a:gd name="connsiteX19" fmla="*/ 416935 w 3185369"/>
              <a:gd name="connsiteY19" fmla="*/ 3055630 h 3188190"/>
              <a:gd name="connsiteX20" fmla="*/ 624753 w 3185369"/>
              <a:gd name="connsiteY20" fmla="*/ 3030691 h 3188190"/>
              <a:gd name="connsiteX21" fmla="*/ 849197 w 3185369"/>
              <a:gd name="connsiteY21" fmla="*/ 3039004 h 3188190"/>
              <a:gd name="connsiteX22" fmla="*/ 1081953 w 3185369"/>
              <a:gd name="connsiteY22" fmla="*/ 3105506 h 3188190"/>
              <a:gd name="connsiteX23" fmla="*/ 1364586 w 3185369"/>
              <a:gd name="connsiteY23" fmla="*/ 3180321 h 3188190"/>
              <a:gd name="connsiteX24" fmla="*/ 1680470 w 3185369"/>
              <a:gd name="connsiteY24" fmla="*/ 3180321 h 3188190"/>
              <a:gd name="connsiteX25" fmla="*/ 2029604 w 3185369"/>
              <a:gd name="connsiteY25" fmla="*/ 3130444 h 3188190"/>
              <a:gd name="connsiteX26" fmla="*/ 2403677 w 3185369"/>
              <a:gd name="connsiteY26" fmla="*/ 2955877 h 3188190"/>
              <a:gd name="connsiteX27" fmla="*/ 2686310 w 3185369"/>
              <a:gd name="connsiteY27" fmla="*/ 2748059 h 3188190"/>
              <a:gd name="connsiteX28" fmla="*/ 2968942 w 3185369"/>
              <a:gd name="connsiteY28" fmla="*/ 2398924 h 3188190"/>
              <a:gd name="connsiteX29" fmla="*/ 3135197 w 3185369"/>
              <a:gd name="connsiteY29" fmla="*/ 1991601 h 3188190"/>
              <a:gd name="connsiteX30" fmla="*/ 3185073 w 3185369"/>
              <a:gd name="connsiteY30" fmla="*/ 1517775 h 3188190"/>
              <a:gd name="connsiteX31" fmla="*/ 3118571 w 3185369"/>
              <a:gd name="connsiteY31" fmla="*/ 1135390 h 3188190"/>
              <a:gd name="connsiteX32" fmla="*/ 2952317 w 3185369"/>
              <a:gd name="connsiteY32" fmla="*/ 794568 h 3188190"/>
              <a:gd name="connsiteX33" fmla="*/ 2752811 w 3185369"/>
              <a:gd name="connsiteY33" fmla="*/ 495310 h 3188190"/>
              <a:gd name="connsiteX34" fmla="*/ 2511742 w 3185369"/>
              <a:gd name="connsiteY34" fmla="*/ 287491 h 3188190"/>
              <a:gd name="connsiteX35" fmla="*/ 2245735 w 3185369"/>
              <a:gd name="connsiteY35" fmla="*/ 137862 h 3188190"/>
              <a:gd name="connsiteX0" fmla="*/ 2245735 w 3185369"/>
              <a:gd name="connsiteY0" fmla="*/ 137862 h 3188190"/>
              <a:gd name="connsiteX1" fmla="*/ 1996353 w 3185369"/>
              <a:gd name="connsiteY1" fmla="*/ 63048 h 3188190"/>
              <a:gd name="connsiteX2" fmla="*/ 1771910 w 3185369"/>
              <a:gd name="connsiteY2" fmla="*/ 13171 h 3188190"/>
              <a:gd name="connsiteX3" fmla="*/ 1314710 w 3185369"/>
              <a:gd name="connsiteY3" fmla="*/ 13171 h 3188190"/>
              <a:gd name="connsiteX4" fmla="*/ 907386 w 3185369"/>
              <a:gd name="connsiteY4" fmla="*/ 162801 h 3188190"/>
              <a:gd name="connsiteX5" fmla="*/ 599815 w 3185369"/>
              <a:gd name="connsiteY5" fmla="*/ 337368 h 3188190"/>
              <a:gd name="connsiteX6" fmla="*/ 333808 w 3185369"/>
              <a:gd name="connsiteY6" fmla="*/ 620001 h 3188190"/>
              <a:gd name="connsiteX7" fmla="*/ 109364 w 3185369"/>
              <a:gd name="connsiteY7" fmla="*/ 960822 h 3188190"/>
              <a:gd name="connsiteX8" fmla="*/ 34550 w 3185369"/>
              <a:gd name="connsiteY8" fmla="*/ 1301644 h 3188190"/>
              <a:gd name="connsiteX9" fmla="*/ 1299 w 3185369"/>
              <a:gd name="connsiteY9" fmla="*/ 1642466 h 3188190"/>
              <a:gd name="connsiteX10" fmla="*/ 76113 w 3185369"/>
              <a:gd name="connsiteY10" fmla="*/ 1950037 h 3188190"/>
              <a:gd name="connsiteX11" fmla="*/ 150928 w 3185369"/>
              <a:gd name="connsiteY11" fmla="*/ 2232670 h 3188190"/>
              <a:gd name="connsiteX12" fmla="*/ 200805 w 3185369"/>
              <a:gd name="connsiteY12" fmla="*/ 2373986 h 3188190"/>
              <a:gd name="connsiteX13" fmla="*/ 200804 w 3185369"/>
              <a:gd name="connsiteY13" fmla="*/ 2581804 h 3188190"/>
              <a:gd name="connsiteX14" fmla="*/ 117677 w 3185369"/>
              <a:gd name="connsiteY14" fmla="*/ 2814561 h 3188190"/>
              <a:gd name="connsiteX15" fmla="*/ 34550 w 3185369"/>
              <a:gd name="connsiteY15" fmla="*/ 2947564 h 3188190"/>
              <a:gd name="connsiteX16" fmla="*/ 17924 w 3185369"/>
              <a:gd name="connsiteY16" fmla="*/ 3039004 h 3188190"/>
              <a:gd name="connsiteX17" fmla="*/ 84426 w 3185369"/>
              <a:gd name="connsiteY17" fmla="*/ 3113819 h 3188190"/>
              <a:gd name="connsiteX18" fmla="*/ 234055 w 3185369"/>
              <a:gd name="connsiteY18" fmla="*/ 3088881 h 3188190"/>
              <a:gd name="connsiteX19" fmla="*/ 416935 w 3185369"/>
              <a:gd name="connsiteY19" fmla="*/ 3055630 h 3188190"/>
              <a:gd name="connsiteX20" fmla="*/ 624753 w 3185369"/>
              <a:gd name="connsiteY20" fmla="*/ 3030691 h 3188190"/>
              <a:gd name="connsiteX21" fmla="*/ 849197 w 3185369"/>
              <a:gd name="connsiteY21" fmla="*/ 3039004 h 3188190"/>
              <a:gd name="connsiteX22" fmla="*/ 1081953 w 3185369"/>
              <a:gd name="connsiteY22" fmla="*/ 3105506 h 3188190"/>
              <a:gd name="connsiteX23" fmla="*/ 1364586 w 3185369"/>
              <a:gd name="connsiteY23" fmla="*/ 3180321 h 3188190"/>
              <a:gd name="connsiteX24" fmla="*/ 1680470 w 3185369"/>
              <a:gd name="connsiteY24" fmla="*/ 3180321 h 3188190"/>
              <a:gd name="connsiteX25" fmla="*/ 2029604 w 3185369"/>
              <a:gd name="connsiteY25" fmla="*/ 3130444 h 3188190"/>
              <a:gd name="connsiteX26" fmla="*/ 2403677 w 3185369"/>
              <a:gd name="connsiteY26" fmla="*/ 2955877 h 3188190"/>
              <a:gd name="connsiteX27" fmla="*/ 2686310 w 3185369"/>
              <a:gd name="connsiteY27" fmla="*/ 2748059 h 3188190"/>
              <a:gd name="connsiteX28" fmla="*/ 2968942 w 3185369"/>
              <a:gd name="connsiteY28" fmla="*/ 2398924 h 3188190"/>
              <a:gd name="connsiteX29" fmla="*/ 3135197 w 3185369"/>
              <a:gd name="connsiteY29" fmla="*/ 1991601 h 3188190"/>
              <a:gd name="connsiteX30" fmla="*/ 3185073 w 3185369"/>
              <a:gd name="connsiteY30" fmla="*/ 1517775 h 3188190"/>
              <a:gd name="connsiteX31" fmla="*/ 3118571 w 3185369"/>
              <a:gd name="connsiteY31" fmla="*/ 1135390 h 3188190"/>
              <a:gd name="connsiteX32" fmla="*/ 2952317 w 3185369"/>
              <a:gd name="connsiteY32" fmla="*/ 794568 h 3188190"/>
              <a:gd name="connsiteX33" fmla="*/ 2752811 w 3185369"/>
              <a:gd name="connsiteY33" fmla="*/ 495310 h 3188190"/>
              <a:gd name="connsiteX34" fmla="*/ 2511742 w 3185369"/>
              <a:gd name="connsiteY34" fmla="*/ 287491 h 3188190"/>
              <a:gd name="connsiteX35" fmla="*/ 2245735 w 3185369"/>
              <a:gd name="connsiteY35" fmla="*/ 137862 h 318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5369" h="3188190">
                <a:moveTo>
                  <a:pt x="2245735" y="137862"/>
                </a:moveTo>
                <a:cubicBezTo>
                  <a:pt x="2159837" y="100455"/>
                  <a:pt x="2075324" y="83830"/>
                  <a:pt x="1996353" y="63048"/>
                </a:cubicBezTo>
                <a:cubicBezTo>
                  <a:pt x="1917382" y="42266"/>
                  <a:pt x="1885517" y="21484"/>
                  <a:pt x="1771910" y="13171"/>
                </a:cubicBezTo>
                <a:cubicBezTo>
                  <a:pt x="1658303" y="4858"/>
                  <a:pt x="1458797" y="-11767"/>
                  <a:pt x="1314710" y="13171"/>
                </a:cubicBezTo>
                <a:cubicBezTo>
                  <a:pt x="1170623" y="38109"/>
                  <a:pt x="1026535" y="108768"/>
                  <a:pt x="907386" y="162801"/>
                </a:cubicBezTo>
                <a:cubicBezTo>
                  <a:pt x="788237" y="216834"/>
                  <a:pt x="695411" y="261168"/>
                  <a:pt x="599815" y="337368"/>
                </a:cubicBezTo>
                <a:cubicBezTo>
                  <a:pt x="504219" y="413568"/>
                  <a:pt x="415550" y="516092"/>
                  <a:pt x="333808" y="620001"/>
                </a:cubicBezTo>
                <a:cubicBezTo>
                  <a:pt x="252066" y="723910"/>
                  <a:pt x="159240" y="847215"/>
                  <a:pt x="109364" y="960822"/>
                </a:cubicBezTo>
                <a:cubicBezTo>
                  <a:pt x="59488" y="1074429"/>
                  <a:pt x="52561" y="1188037"/>
                  <a:pt x="34550" y="1301644"/>
                </a:cubicBezTo>
                <a:cubicBezTo>
                  <a:pt x="16539" y="1415251"/>
                  <a:pt x="-5628" y="1534401"/>
                  <a:pt x="1299" y="1642466"/>
                </a:cubicBezTo>
                <a:cubicBezTo>
                  <a:pt x="8226" y="1750531"/>
                  <a:pt x="51175" y="1851670"/>
                  <a:pt x="76113" y="1950037"/>
                </a:cubicBezTo>
                <a:cubicBezTo>
                  <a:pt x="101051" y="2048404"/>
                  <a:pt x="130146" y="2162012"/>
                  <a:pt x="150928" y="2232670"/>
                </a:cubicBezTo>
                <a:cubicBezTo>
                  <a:pt x="171710" y="2303328"/>
                  <a:pt x="192492" y="2315797"/>
                  <a:pt x="200805" y="2373986"/>
                </a:cubicBezTo>
                <a:cubicBezTo>
                  <a:pt x="209118" y="2432175"/>
                  <a:pt x="214659" y="2508375"/>
                  <a:pt x="200804" y="2581804"/>
                </a:cubicBezTo>
                <a:cubicBezTo>
                  <a:pt x="186949" y="2655233"/>
                  <a:pt x="145386" y="2753601"/>
                  <a:pt x="117677" y="2814561"/>
                </a:cubicBezTo>
                <a:cubicBezTo>
                  <a:pt x="89968" y="2875521"/>
                  <a:pt x="51175" y="2910157"/>
                  <a:pt x="34550" y="2947564"/>
                </a:cubicBezTo>
                <a:cubicBezTo>
                  <a:pt x="17925" y="2984971"/>
                  <a:pt x="9611" y="3011295"/>
                  <a:pt x="17924" y="3039004"/>
                </a:cubicBezTo>
                <a:cubicBezTo>
                  <a:pt x="26237" y="3066713"/>
                  <a:pt x="48404" y="3105506"/>
                  <a:pt x="84426" y="3113819"/>
                </a:cubicBezTo>
                <a:cubicBezTo>
                  <a:pt x="120448" y="3122132"/>
                  <a:pt x="234055" y="3088881"/>
                  <a:pt x="234055" y="3088881"/>
                </a:cubicBezTo>
                <a:cubicBezTo>
                  <a:pt x="289473" y="3079183"/>
                  <a:pt x="351819" y="3065328"/>
                  <a:pt x="416935" y="3055630"/>
                </a:cubicBezTo>
                <a:cubicBezTo>
                  <a:pt x="482051" y="3045932"/>
                  <a:pt x="552709" y="3033462"/>
                  <a:pt x="624753" y="3030691"/>
                </a:cubicBezTo>
                <a:lnTo>
                  <a:pt x="849197" y="3039004"/>
                </a:lnTo>
                <a:cubicBezTo>
                  <a:pt x="925397" y="3051473"/>
                  <a:pt x="1081953" y="3105506"/>
                  <a:pt x="1081953" y="3105506"/>
                </a:cubicBezTo>
                <a:cubicBezTo>
                  <a:pt x="1167851" y="3129059"/>
                  <a:pt x="1264833" y="3167852"/>
                  <a:pt x="1364586" y="3180321"/>
                </a:cubicBezTo>
                <a:cubicBezTo>
                  <a:pt x="1464339" y="3192790"/>
                  <a:pt x="1569634" y="3188634"/>
                  <a:pt x="1680470" y="3180321"/>
                </a:cubicBezTo>
                <a:cubicBezTo>
                  <a:pt x="1791306" y="3172008"/>
                  <a:pt x="1909070" y="3167851"/>
                  <a:pt x="2029604" y="3130444"/>
                </a:cubicBezTo>
                <a:cubicBezTo>
                  <a:pt x="2150138" y="3093037"/>
                  <a:pt x="2294226" y="3019608"/>
                  <a:pt x="2403677" y="2955877"/>
                </a:cubicBezTo>
                <a:cubicBezTo>
                  <a:pt x="2513128" y="2892146"/>
                  <a:pt x="2592099" y="2840884"/>
                  <a:pt x="2686310" y="2748059"/>
                </a:cubicBezTo>
                <a:cubicBezTo>
                  <a:pt x="2780521" y="2655234"/>
                  <a:pt x="2894128" y="2525000"/>
                  <a:pt x="2968942" y="2398924"/>
                </a:cubicBezTo>
                <a:cubicBezTo>
                  <a:pt x="3043756" y="2272848"/>
                  <a:pt x="3099175" y="2138459"/>
                  <a:pt x="3135197" y="1991601"/>
                </a:cubicBezTo>
                <a:cubicBezTo>
                  <a:pt x="3171219" y="1844743"/>
                  <a:pt x="3187844" y="1660477"/>
                  <a:pt x="3185073" y="1517775"/>
                </a:cubicBezTo>
                <a:cubicBezTo>
                  <a:pt x="3182302" y="1375073"/>
                  <a:pt x="3157364" y="1255924"/>
                  <a:pt x="3118571" y="1135390"/>
                </a:cubicBezTo>
                <a:cubicBezTo>
                  <a:pt x="3079778" y="1014856"/>
                  <a:pt x="3013277" y="901248"/>
                  <a:pt x="2952317" y="794568"/>
                </a:cubicBezTo>
                <a:cubicBezTo>
                  <a:pt x="2891357" y="687888"/>
                  <a:pt x="2826240" y="579823"/>
                  <a:pt x="2752811" y="495310"/>
                </a:cubicBezTo>
                <a:cubicBezTo>
                  <a:pt x="2679382" y="410797"/>
                  <a:pt x="2592098" y="344295"/>
                  <a:pt x="2511742" y="287491"/>
                </a:cubicBezTo>
                <a:cubicBezTo>
                  <a:pt x="2431386" y="230687"/>
                  <a:pt x="2331633" y="175269"/>
                  <a:pt x="2245735" y="13786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980901" y="3734332"/>
            <a:ext cx="3142211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Substring(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시작위치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종료위치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)</a:t>
            </a: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시작에서부터 종료까지 문자열을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반환합니다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시작위치는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GREEN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다음위치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인 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번째 위치부터 값을 읽기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위해서죠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length()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마지막 위치를 확인하여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5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번째부터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~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마지막까지의 문자열을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반환하여 </a:t>
            </a:r>
            <a:r>
              <a:rPr lang="en-US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strValue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저장합니다 </a:t>
            </a:r>
          </a:p>
        </p:txBody>
      </p:sp>
    </p:spTree>
    <p:extLst>
      <p:ext uri="{BB962C8B-B14F-4D97-AF65-F5344CB8AC3E}">
        <p14:creationId xmlns:p14="http://schemas.microsoft.com/office/powerpoint/2010/main" val="1699651225"/>
      </p:ext>
    </p:extLst>
  </p:cSld>
  <p:clrMapOvr>
    <a:masterClrMapping/>
  </p:clrMapOvr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1945" y="340822"/>
            <a:ext cx="11429135" cy="6517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97647" y="5752974"/>
            <a:ext cx="2023084" cy="1105026"/>
          </a:xfrm>
          <a:custGeom>
            <a:avLst/>
            <a:gdLst>
              <a:gd name="connsiteX0" fmla="*/ 1061045 w 2023084"/>
              <a:gd name="connsiteY0" fmla="*/ 144 h 1105026"/>
              <a:gd name="connsiteX1" fmla="*/ 1253277 w 2023084"/>
              <a:gd name="connsiteY1" fmla="*/ 16769 h 1105026"/>
              <a:gd name="connsiteX2" fmla="*/ 1876731 w 2023084"/>
              <a:gd name="connsiteY2" fmla="*/ 174710 h 1105026"/>
              <a:gd name="connsiteX3" fmla="*/ 1909982 w 2023084"/>
              <a:gd name="connsiteY3" fmla="*/ 282776 h 1105026"/>
              <a:gd name="connsiteX4" fmla="*/ 1926608 w 2023084"/>
              <a:gd name="connsiteY4" fmla="*/ 465656 h 1105026"/>
              <a:gd name="connsiteX5" fmla="*/ 1951546 w 2023084"/>
              <a:gd name="connsiteY5" fmla="*/ 665161 h 1105026"/>
              <a:gd name="connsiteX6" fmla="*/ 1976484 w 2023084"/>
              <a:gd name="connsiteY6" fmla="*/ 872980 h 1105026"/>
              <a:gd name="connsiteX7" fmla="*/ 2012852 w 2023084"/>
              <a:gd name="connsiteY7" fmla="*/ 1050665 h 1105026"/>
              <a:gd name="connsiteX8" fmla="*/ 2023084 w 2023084"/>
              <a:gd name="connsiteY8" fmla="*/ 1105026 h 1105026"/>
              <a:gd name="connsiteX9" fmla="*/ 0 w 2023084"/>
              <a:gd name="connsiteY9" fmla="*/ 1105026 h 1105026"/>
              <a:gd name="connsiteX10" fmla="*/ 1603 w 2023084"/>
              <a:gd name="connsiteY10" fmla="*/ 1090734 h 1105026"/>
              <a:gd name="connsiteX11" fmla="*/ 39618 w 2023084"/>
              <a:gd name="connsiteY11" fmla="*/ 756601 h 1105026"/>
              <a:gd name="connsiteX12" fmla="*/ 89495 w 2023084"/>
              <a:gd name="connsiteY12" fmla="*/ 307714 h 1105026"/>
              <a:gd name="connsiteX13" fmla="*/ 338878 w 2023084"/>
              <a:gd name="connsiteY13" fmla="*/ 124834 h 1105026"/>
              <a:gd name="connsiteX14" fmla="*/ 879204 w 2023084"/>
              <a:gd name="connsiteY14" fmla="*/ 16769 h 1105026"/>
              <a:gd name="connsiteX15" fmla="*/ 1061045 w 2023084"/>
              <a:gd name="connsiteY15" fmla="*/ 144 h 11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3084" h="1105026">
                <a:moveTo>
                  <a:pt x="1061045" y="144"/>
                </a:moveTo>
                <a:cubicBezTo>
                  <a:pt x="1114732" y="-896"/>
                  <a:pt x="1170150" y="3607"/>
                  <a:pt x="1253277" y="16769"/>
                </a:cubicBezTo>
                <a:cubicBezTo>
                  <a:pt x="1419532" y="43093"/>
                  <a:pt x="1767280" y="130375"/>
                  <a:pt x="1876731" y="174710"/>
                </a:cubicBezTo>
                <a:cubicBezTo>
                  <a:pt x="1986182" y="219044"/>
                  <a:pt x="1901669" y="234285"/>
                  <a:pt x="1909982" y="282776"/>
                </a:cubicBezTo>
                <a:cubicBezTo>
                  <a:pt x="1918295" y="331267"/>
                  <a:pt x="1919681" y="401925"/>
                  <a:pt x="1926608" y="465656"/>
                </a:cubicBezTo>
                <a:cubicBezTo>
                  <a:pt x="1933535" y="529387"/>
                  <a:pt x="1943233" y="597274"/>
                  <a:pt x="1951546" y="665161"/>
                </a:cubicBezTo>
                <a:cubicBezTo>
                  <a:pt x="1959859" y="733048"/>
                  <a:pt x="1962630" y="782925"/>
                  <a:pt x="1976484" y="872980"/>
                </a:cubicBezTo>
                <a:cubicBezTo>
                  <a:pt x="1983411" y="918008"/>
                  <a:pt x="1999344" y="986242"/>
                  <a:pt x="2012852" y="1050665"/>
                </a:cubicBezTo>
                <a:lnTo>
                  <a:pt x="2023084" y="1105026"/>
                </a:lnTo>
                <a:lnTo>
                  <a:pt x="0" y="1105026"/>
                </a:lnTo>
                <a:lnTo>
                  <a:pt x="1603" y="1090734"/>
                </a:lnTo>
                <a:cubicBezTo>
                  <a:pt x="10828" y="1009057"/>
                  <a:pt x="26283" y="875404"/>
                  <a:pt x="39618" y="756601"/>
                </a:cubicBezTo>
                <a:cubicBezTo>
                  <a:pt x="54859" y="620827"/>
                  <a:pt x="39618" y="413009"/>
                  <a:pt x="89495" y="307714"/>
                </a:cubicBezTo>
                <a:cubicBezTo>
                  <a:pt x="139372" y="202419"/>
                  <a:pt x="214186" y="170554"/>
                  <a:pt x="338878" y="124834"/>
                </a:cubicBezTo>
                <a:cubicBezTo>
                  <a:pt x="463568" y="79114"/>
                  <a:pt x="726804" y="34780"/>
                  <a:pt x="879204" y="16769"/>
                </a:cubicBezTo>
                <a:cubicBezTo>
                  <a:pt x="955404" y="7764"/>
                  <a:pt x="1007359" y="1183"/>
                  <a:pt x="1061045" y="144"/>
                </a:cubicBezTo>
                <a:close/>
              </a:path>
            </a:pathLst>
          </a:cu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054928" y="5137443"/>
            <a:ext cx="8070147" cy="973208"/>
          </a:xfrm>
          <a:custGeom>
            <a:avLst/>
            <a:gdLst>
              <a:gd name="connsiteX0" fmla="*/ 34205 w 8134545"/>
              <a:gd name="connsiteY0" fmla="*/ 133622 h 973208"/>
              <a:gd name="connsiteX1" fmla="*/ 42517 w 8134545"/>
              <a:gd name="connsiteY1" fmla="*/ 449506 h 973208"/>
              <a:gd name="connsiteX2" fmla="*/ 67456 w 8134545"/>
              <a:gd name="connsiteY2" fmla="*/ 657324 h 973208"/>
              <a:gd name="connsiteX3" fmla="*/ 167208 w 8134545"/>
              <a:gd name="connsiteY3" fmla="*/ 856830 h 973208"/>
              <a:gd name="connsiteX4" fmla="*/ 291899 w 8134545"/>
              <a:gd name="connsiteY4" fmla="*/ 948270 h 973208"/>
              <a:gd name="connsiteX5" fmla="*/ 591157 w 8134545"/>
              <a:gd name="connsiteY5" fmla="*/ 964895 h 973208"/>
              <a:gd name="connsiteX6" fmla="*/ 1239550 w 8134545"/>
              <a:gd name="connsiteY6" fmla="*/ 939957 h 973208"/>
              <a:gd name="connsiteX7" fmla="*/ 1946132 w 8134545"/>
              <a:gd name="connsiteY7" fmla="*/ 964895 h 973208"/>
              <a:gd name="connsiteX8" fmla="*/ 2486459 w 8134545"/>
              <a:gd name="connsiteY8" fmla="*/ 964895 h 973208"/>
              <a:gd name="connsiteX9" fmla="*/ 3109914 w 8134545"/>
              <a:gd name="connsiteY9" fmla="*/ 964895 h 973208"/>
              <a:gd name="connsiteX10" fmla="*/ 3708430 w 8134545"/>
              <a:gd name="connsiteY10" fmla="*/ 956582 h 973208"/>
              <a:gd name="connsiteX11" fmla="*/ 4539703 w 8134545"/>
              <a:gd name="connsiteY11" fmla="*/ 973208 h 973208"/>
              <a:gd name="connsiteX12" fmla="*/ 5304474 w 8134545"/>
              <a:gd name="connsiteY12" fmla="*/ 964895 h 973208"/>
              <a:gd name="connsiteX13" fmla="*/ 6019368 w 8134545"/>
              <a:gd name="connsiteY13" fmla="*/ 956582 h 973208"/>
              <a:gd name="connsiteX14" fmla="*/ 6659448 w 8134545"/>
              <a:gd name="connsiteY14" fmla="*/ 964895 h 973208"/>
              <a:gd name="connsiteX15" fmla="*/ 7324466 w 8134545"/>
              <a:gd name="connsiteY15" fmla="*/ 956582 h 973208"/>
              <a:gd name="connsiteX16" fmla="*/ 7806605 w 8134545"/>
              <a:gd name="connsiteY16" fmla="*/ 948270 h 973208"/>
              <a:gd name="connsiteX17" fmla="*/ 7964546 w 8134545"/>
              <a:gd name="connsiteY17" fmla="*/ 848517 h 973208"/>
              <a:gd name="connsiteX18" fmla="*/ 8055986 w 8134545"/>
              <a:gd name="connsiteY18" fmla="*/ 723826 h 973208"/>
              <a:gd name="connsiteX19" fmla="*/ 8089237 w 8134545"/>
              <a:gd name="connsiteY19" fmla="*/ 549259 h 973208"/>
              <a:gd name="connsiteX20" fmla="*/ 8080925 w 8134545"/>
              <a:gd name="connsiteY20" fmla="*/ 291564 h 973208"/>
              <a:gd name="connsiteX21" fmla="*/ 8097550 w 8134545"/>
              <a:gd name="connsiteY21" fmla="*/ 108684 h 973208"/>
              <a:gd name="connsiteX22" fmla="*/ 7532285 w 8134545"/>
              <a:gd name="connsiteY22" fmla="*/ 108684 h 973208"/>
              <a:gd name="connsiteX23" fmla="*/ 5146532 w 8134545"/>
              <a:gd name="connsiteY23" fmla="*/ 17244 h 973208"/>
              <a:gd name="connsiteX24" fmla="*/ 2893783 w 8134545"/>
              <a:gd name="connsiteY24" fmla="*/ 17244 h 973208"/>
              <a:gd name="connsiteX25" fmla="*/ 1605310 w 8134545"/>
              <a:gd name="connsiteY25" fmla="*/ 619 h 973208"/>
              <a:gd name="connsiteX26" fmla="*/ 516343 w 8134545"/>
              <a:gd name="connsiteY26" fmla="*/ 42182 h 973208"/>
              <a:gd name="connsiteX27" fmla="*/ 34205 w 8134545"/>
              <a:gd name="connsiteY27" fmla="*/ 133622 h 973208"/>
              <a:gd name="connsiteX0" fmla="*/ 34205 w 8102677"/>
              <a:gd name="connsiteY0" fmla="*/ 133622 h 973208"/>
              <a:gd name="connsiteX1" fmla="*/ 42517 w 8102677"/>
              <a:gd name="connsiteY1" fmla="*/ 449506 h 973208"/>
              <a:gd name="connsiteX2" fmla="*/ 67456 w 8102677"/>
              <a:gd name="connsiteY2" fmla="*/ 657324 h 973208"/>
              <a:gd name="connsiteX3" fmla="*/ 167208 w 8102677"/>
              <a:gd name="connsiteY3" fmla="*/ 856830 h 973208"/>
              <a:gd name="connsiteX4" fmla="*/ 291899 w 8102677"/>
              <a:gd name="connsiteY4" fmla="*/ 948270 h 973208"/>
              <a:gd name="connsiteX5" fmla="*/ 591157 w 8102677"/>
              <a:gd name="connsiteY5" fmla="*/ 964895 h 973208"/>
              <a:gd name="connsiteX6" fmla="*/ 1239550 w 8102677"/>
              <a:gd name="connsiteY6" fmla="*/ 939957 h 973208"/>
              <a:gd name="connsiteX7" fmla="*/ 1946132 w 8102677"/>
              <a:gd name="connsiteY7" fmla="*/ 964895 h 973208"/>
              <a:gd name="connsiteX8" fmla="*/ 2486459 w 8102677"/>
              <a:gd name="connsiteY8" fmla="*/ 964895 h 973208"/>
              <a:gd name="connsiteX9" fmla="*/ 3109914 w 8102677"/>
              <a:gd name="connsiteY9" fmla="*/ 964895 h 973208"/>
              <a:gd name="connsiteX10" fmla="*/ 3708430 w 8102677"/>
              <a:gd name="connsiteY10" fmla="*/ 956582 h 973208"/>
              <a:gd name="connsiteX11" fmla="*/ 4539703 w 8102677"/>
              <a:gd name="connsiteY11" fmla="*/ 973208 h 973208"/>
              <a:gd name="connsiteX12" fmla="*/ 5304474 w 8102677"/>
              <a:gd name="connsiteY12" fmla="*/ 964895 h 973208"/>
              <a:gd name="connsiteX13" fmla="*/ 6019368 w 8102677"/>
              <a:gd name="connsiteY13" fmla="*/ 956582 h 973208"/>
              <a:gd name="connsiteX14" fmla="*/ 6659448 w 8102677"/>
              <a:gd name="connsiteY14" fmla="*/ 964895 h 973208"/>
              <a:gd name="connsiteX15" fmla="*/ 7324466 w 8102677"/>
              <a:gd name="connsiteY15" fmla="*/ 956582 h 973208"/>
              <a:gd name="connsiteX16" fmla="*/ 7806605 w 8102677"/>
              <a:gd name="connsiteY16" fmla="*/ 948270 h 973208"/>
              <a:gd name="connsiteX17" fmla="*/ 7964546 w 8102677"/>
              <a:gd name="connsiteY17" fmla="*/ 848517 h 973208"/>
              <a:gd name="connsiteX18" fmla="*/ 8055986 w 8102677"/>
              <a:gd name="connsiteY18" fmla="*/ 723826 h 973208"/>
              <a:gd name="connsiteX19" fmla="*/ 8089237 w 8102677"/>
              <a:gd name="connsiteY19" fmla="*/ 549259 h 973208"/>
              <a:gd name="connsiteX20" fmla="*/ 8080925 w 8102677"/>
              <a:gd name="connsiteY20" fmla="*/ 291564 h 973208"/>
              <a:gd name="connsiteX21" fmla="*/ 8055986 w 8102677"/>
              <a:gd name="connsiteY21" fmla="*/ 100371 h 973208"/>
              <a:gd name="connsiteX22" fmla="*/ 7532285 w 8102677"/>
              <a:gd name="connsiteY22" fmla="*/ 108684 h 973208"/>
              <a:gd name="connsiteX23" fmla="*/ 5146532 w 8102677"/>
              <a:gd name="connsiteY23" fmla="*/ 17244 h 973208"/>
              <a:gd name="connsiteX24" fmla="*/ 2893783 w 8102677"/>
              <a:gd name="connsiteY24" fmla="*/ 17244 h 973208"/>
              <a:gd name="connsiteX25" fmla="*/ 1605310 w 8102677"/>
              <a:gd name="connsiteY25" fmla="*/ 619 h 973208"/>
              <a:gd name="connsiteX26" fmla="*/ 516343 w 8102677"/>
              <a:gd name="connsiteY26" fmla="*/ 42182 h 973208"/>
              <a:gd name="connsiteX27" fmla="*/ 34205 w 8102677"/>
              <a:gd name="connsiteY27" fmla="*/ 133622 h 973208"/>
              <a:gd name="connsiteX0" fmla="*/ 34205 w 8114697"/>
              <a:gd name="connsiteY0" fmla="*/ 133622 h 973208"/>
              <a:gd name="connsiteX1" fmla="*/ 42517 w 8114697"/>
              <a:gd name="connsiteY1" fmla="*/ 449506 h 973208"/>
              <a:gd name="connsiteX2" fmla="*/ 67456 w 8114697"/>
              <a:gd name="connsiteY2" fmla="*/ 657324 h 973208"/>
              <a:gd name="connsiteX3" fmla="*/ 167208 w 8114697"/>
              <a:gd name="connsiteY3" fmla="*/ 856830 h 973208"/>
              <a:gd name="connsiteX4" fmla="*/ 291899 w 8114697"/>
              <a:gd name="connsiteY4" fmla="*/ 948270 h 973208"/>
              <a:gd name="connsiteX5" fmla="*/ 591157 w 8114697"/>
              <a:gd name="connsiteY5" fmla="*/ 964895 h 973208"/>
              <a:gd name="connsiteX6" fmla="*/ 1239550 w 8114697"/>
              <a:gd name="connsiteY6" fmla="*/ 939957 h 973208"/>
              <a:gd name="connsiteX7" fmla="*/ 1946132 w 8114697"/>
              <a:gd name="connsiteY7" fmla="*/ 964895 h 973208"/>
              <a:gd name="connsiteX8" fmla="*/ 2486459 w 8114697"/>
              <a:gd name="connsiteY8" fmla="*/ 964895 h 973208"/>
              <a:gd name="connsiteX9" fmla="*/ 3109914 w 8114697"/>
              <a:gd name="connsiteY9" fmla="*/ 964895 h 973208"/>
              <a:gd name="connsiteX10" fmla="*/ 3708430 w 8114697"/>
              <a:gd name="connsiteY10" fmla="*/ 956582 h 973208"/>
              <a:gd name="connsiteX11" fmla="*/ 4539703 w 8114697"/>
              <a:gd name="connsiteY11" fmla="*/ 973208 h 973208"/>
              <a:gd name="connsiteX12" fmla="*/ 5304474 w 8114697"/>
              <a:gd name="connsiteY12" fmla="*/ 964895 h 973208"/>
              <a:gd name="connsiteX13" fmla="*/ 6019368 w 8114697"/>
              <a:gd name="connsiteY13" fmla="*/ 956582 h 973208"/>
              <a:gd name="connsiteX14" fmla="*/ 6659448 w 8114697"/>
              <a:gd name="connsiteY14" fmla="*/ 964895 h 973208"/>
              <a:gd name="connsiteX15" fmla="*/ 7324466 w 8114697"/>
              <a:gd name="connsiteY15" fmla="*/ 956582 h 973208"/>
              <a:gd name="connsiteX16" fmla="*/ 7806605 w 8114697"/>
              <a:gd name="connsiteY16" fmla="*/ 948270 h 973208"/>
              <a:gd name="connsiteX17" fmla="*/ 7964546 w 8114697"/>
              <a:gd name="connsiteY17" fmla="*/ 848517 h 973208"/>
              <a:gd name="connsiteX18" fmla="*/ 8055986 w 8114697"/>
              <a:gd name="connsiteY18" fmla="*/ 723826 h 973208"/>
              <a:gd name="connsiteX19" fmla="*/ 8089237 w 8114697"/>
              <a:gd name="connsiteY19" fmla="*/ 549259 h 973208"/>
              <a:gd name="connsiteX20" fmla="*/ 8105864 w 8114697"/>
              <a:gd name="connsiteY20" fmla="*/ 291564 h 973208"/>
              <a:gd name="connsiteX21" fmla="*/ 8055986 w 8114697"/>
              <a:gd name="connsiteY21" fmla="*/ 100371 h 973208"/>
              <a:gd name="connsiteX22" fmla="*/ 7532285 w 8114697"/>
              <a:gd name="connsiteY22" fmla="*/ 108684 h 973208"/>
              <a:gd name="connsiteX23" fmla="*/ 5146532 w 8114697"/>
              <a:gd name="connsiteY23" fmla="*/ 17244 h 973208"/>
              <a:gd name="connsiteX24" fmla="*/ 2893783 w 8114697"/>
              <a:gd name="connsiteY24" fmla="*/ 17244 h 973208"/>
              <a:gd name="connsiteX25" fmla="*/ 1605310 w 8114697"/>
              <a:gd name="connsiteY25" fmla="*/ 619 h 973208"/>
              <a:gd name="connsiteX26" fmla="*/ 516343 w 8114697"/>
              <a:gd name="connsiteY26" fmla="*/ 42182 h 973208"/>
              <a:gd name="connsiteX27" fmla="*/ 34205 w 8114697"/>
              <a:gd name="connsiteY27" fmla="*/ 133622 h 97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14697" h="973208">
                <a:moveTo>
                  <a:pt x="34205" y="133622"/>
                </a:moveTo>
                <a:cubicBezTo>
                  <a:pt x="-44766" y="201509"/>
                  <a:pt x="36975" y="362222"/>
                  <a:pt x="42517" y="449506"/>
                </a:cubicBezTo>
                <a:cubicBezTo>
                  <a:pt x="48059" y="536790"/>
                  <a:pt x="46674" y="589437"/>
                  <a:pt x="67456" y="657324"/>
                </a:cubicBezTo>
                <a:cubicBezTo>
                  <a:pt x="88238" y="725211"/>
                  <a:pt x="129801" y="808339"/>
                  <a:pt x="167208" y="856830"/>
                </a:cubicBezTo>
                <a:cubicBezTo>
                  <a:pt x="204615" y="905321"/>
                  <a:pt x="221241" y="930259"/>
                  <a:pt x="291899" y="948270"/>
                </a:cubicBezTo>
                <a:cubicBezTo>
                  <a:pt x="362557" y="966281"/>
                  <a:pt x="433215" y="966280"/>
                  <a:pt x="591157" y="964895"/>
                </a:cubicBezTo>
                <a:cubicBezTo>
                  <a:pt x="749099" y="963510"/>
                  <a:pt x="1013721" y="939957"/>
                  <a:pt x="1239550" y="939957"/>
                </a:cubicBezTo>
                <a:cubicBezTo>
                  <a:pt x="1465379" y="939957"/>
                  <a:pt x="1738314" y="960739"/>
                  <a:pt x="1946132" y="964895"/>
                </a:cubicBezTo>
                <a:cubicBezTo>
                  <a:pt x="2153950" y="969051"/>
                  <a:pt x="2486459" y="964895"/>
                  <a:pt x="2486459" y="964895"/>
                </a:cubicBezTo>
                <a:lnTo>
                  <a:pt x="3109914" y="964895"/>
                </a:lnTo>
                <a:cubicBezTo>
                  <a:pt x="3313576" y="963510"/>
                  <a:pt x="3470132" y="955197"/>
                  <a:pt x="3708430" y="956582"/>
                </a:cubicBezTo>
                <a:cubicBezTo>
                  <a:pt x="3946728" y="957967"/>
                  <a:pt x="4539703" y="973208"/>
                  <a:pt x="4539703" y="973208"/>
                </a:cubicBezTo>
                <a:lnTo>
                  <a:pt x="5304474" y="964895"/>
                </a:lnTo>
                <a:lnTo>
                  <a:pt x="6019368" y="956582"/>
                </a:lnTo>
                <a:cubicBezTo>
                  <a:pt x="6245197" y="956582"/>
                  <a:pt x="6441932" y="964895"/>
                  <a:pt x="6659448" y="964895"/>
                </a:cubicBezTo>
                <a:cubicBezTo>
                  <a:pt x="6876964" y="964895"/>
                  <a:pt x="7324466" y="956582"/>
                  <a:pt x="7324466" y="956582"/>
                </a:cubicBezTo>
                <a:lnTo>
                  <a:pt x="7806605" y="948270"/>
                </a:lnTo>
                <a:cubicBezTo>
                  <a:pt x="7913285" y="930259"/>
                  <a:pt x="7922983" y="885924"/>
                  <a:pt x="7964546" y="848517"/>
                </a:cubicBezTo>
                <a:cubicBezTo>
                  <a:pt x="8006110" y="811110"/>
                  <a:pt x="8035204" y="773702"/>
                  <a:pt x="8055986" y="723826"/>
                </a:cubicBezTo>
                <a:cubicBezTo>
                  <a:pt x="8076768" y="673950"/>
                  <a:pt x="8080924" y="621303"/>
                  <a:pt x="8089237" y="549259"/>
                </a:cubicBezTo>
                <a:cubicBezTo>
                  <a:pt x="8097550" y="477215"/>
                  <a:pt x="8111406" y="366379"/>
                  <a:pt x="8105864" y="291564"/>
                </a:cubicBezTo>
                <a:cubicBezTo>
                  <a:pt x="8100322" y="216749"/>
                  <a:pt x="8151583" y="130851"/>
                  <a:pt x="8055986" y="100371"/>
                </a:cubicBezTo>
                <a:cubicBezTo>
                  <a:pt x="7960390" y="69891"/>
                  <a:pt x="8017194" y="122538"/>
                  <a:pt x="7532285" y="108684"/>
                </a:cubicBezTo>
                <a:lnTo>
                  <a:pt x="5146532" y="17244"/>
                </a:lnTo>
                <a:cubicBezTo>
                  <a:pt x="4373448" y="2004"/>
                  <a:pt x="2893783" y="17244"/>
                  <a:pt x="2893783" y="17244"/>
                </a:cubicBezTo>
                <a:cubicBezTo>
                  <a:pt x="2303579" y="14473"/>
                  <a:pt x="2001550" y="-3537"/>
                  <a:pt x="1605310" y="619"/>
                </a:cubicBezTo>
                <a:cubicBezTo>
                  <a:pt x="1209070" y="4775"/>
                  <a:pt x="779579" y="20015"/>
                  <a:pt x="516343" y="42182"/>
                </a:cubicBezTo>
                <a:cubicBezTo>
                  <a:pt x="253107" y="64349"/>
                  <a:pt x="113176" y="65735"/>
                  <a:pt x="34205" y="133622"/>
                </a:cubicBezTo>
                <a:close/>
              </a:path>
            </a:pathLst>
          </a:cu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054927" y="374700"/>
            <a:ext cx="8070148" cy="5042598"/>
          </a:xfrm>
          <a:custGeom>
            <a:avLst/>
            <a:gdLst>
              <a:gd name="connsiteX0" fmla="*/ 383473 w 8081792"/>
              <a:gd name="connsiteY0" fmla="*/ 9525 h 5029101"/>
              <a:gd name="connsiteX1" fmla="*/ 926398 w 8081792"/>
              <a:gd name="connsiteY1" fmla="*/ 19050 h 5029101"/>
              <a:gd name="connsiteX2" fmla="*/ 1459798 w 8081792"/>
              <a:gd name="connsiteY2" fmla="*/ 9525 h 5029101"/>
              <a:gd name="connsiteX3" fmla="*/ 2155123 w 8081792"/>
              <a:gd name="connsiteY3" fmla="*/ 9525 h 5029101"/>
              <a:gd name="connsiteX4" fmla="*/ 2879023 w 8081792"/>
              <a:gd name="connsiteY4" fmla="*/ 9525 h 5029101"/>
              <a:gd name="connsiteX5" fmla="*/ 3793423 w 8081792"/>
              <a:gd name="connsiteY5" fmla="*/ 0 h 5029101"/>
              <a:gd name="connsiteX6" fmla="*/ 4517323 w 8081792"/>
              <a:gd name="connsiteY6" fmla="*/ 9525 h 5029101"/>
              <a:gd name="connsiteX7" fmla="*/ 5250748 w 8081792"/>
              <a:gd name="connsiteY7" fmla="*/ 0 h 5029101"/>
              <a:gd name="connsiteX8" fmla="*/ 6079423 w 8081792"/>
              <a:gd name="connsiteY8" fmla="*/ 9525 h 5029101"/>
              <a:gd name="connsiteX9" fmla="*/ 6689023 w 8081792"/>
              <a:gd name="connsiteY9" fmla="*/ 0 h 5029101"/>
              <a:gd name="connsiteX10" fmla="*/ 7384348 w 8081792"/>
              <a:gd name="connsiteY10" fmla="*/ 0 h 5029101"/>
              <a:gd name="connsiteX11" fmla="*/ 7679623 w 8081792"/>
              <a:gd name="connsiteY11" fmla="*/ 19050 h 5029101"/>
              <a:gd name="connsiteX12" fmla="*/ 7832023 w 8081792"/>
              <a:gd name="connsiteY12" fmla="*/ 57150 h 5029101"/>
              <a:gd name="connsiteX13" fmla="*/ 7946323 w 8081792"/>
              <a:gd name="connsiteY13" fmla="*/ 152400 h 5029101"/>
              <a:gd name="connsiteX14" fmla="*/ 8051098 w 8081792"/>
              <a:gd name="connsiteY14" fmla="*/ 257175 h 5029101"/>
              <a:gd name="connsiteX15" fmla="*/ 8051098 w 8081792"/>
              <a:gd name="connsiteY15" fmla="*/ 514350 h 5029101"/>
              <a:gd name="connsiteX16" fmla="*/ 8070148 w 8081792"/>
              <a:gd name="connsiteY16" fmla="*/ 971550 h 5029101"/>
              <a:gd name="connsiteX17" fmla="*/ 8051098 w 8081792"/>
              <a:gd name="connsiteY17" fmla="*/ 1409700 h 5029101"/>
              <a:gd name="connsiteX18" fmla="*/ 8051098 w 8081792"/>
              <a:gd name="connsiteY18" fmla="*/ 1914525 h 5029101"/>
              <a:gd name="connsiteX19" fmla="*/ 8041573 w 8081792"/>
              <a:gd name="connsiteY19" fmla="*/ 2390775 h 5029101"/>
              <a:gd name="connsiteX20" fmla="*/ 8060623 w 8081792"/>
              <a:gd name="connsiteY20" fmla="*/ 3133725 h 5029101"/>
              <a:gd name="connsiteX21" fmla="*/ 8060623 w 8081792"/>
              <a:gd name="connsiteY21" fmla="*/ 3638550 h 5029101"/>
              <a:gd name="connsiteX22" fmla="*/ 8041573 w 8081792"/>
              <a:gd name="connsiteY22" fmla="*/ 4286250 h 5029101"/>
              <a:gd name="connsiteX23" fmla="*/ 8051098 w 8081792"/>
              <a:gd name="connsiteY23" fmla="*/ 4714875 h 5029101"/>
              <a:gd name="connsiteX24" fmla="*/ 8051098 w 8081792"/>
              <a:gd name="connsiteY24" fmla="*/ 5010150 h 5029101"/>
              <a:gd name="connsiteX25" fmla="*/ 7641523 w 8081792"/>
              <a:gd name="connsiteY25" fmla="*/ 5000625 h 5029101"/>
              <a:gd name="connsiteX26" fmla="*/ 7079548 w 8081792"/>
              <a:gd name="connsiteY26" fmla="*/ 5010150 h 5029101"/>
              <a:gd name="connsiteX27" fmla="*/ 6279448 w 8081792"/>
              <a:gd name="connsiteY27" fmla="*/ 4991100 h 5029101"/>
              <a:gd name="connsiteX28" fmla="*/ 5260273 w 8081792"/>
              <a:gd name="connsiteY28" fmla="*/ 5010150 h 5029101"/>
              <a:gd name="connsiteX29" fmla="*/ 4583998 w 8081792"/>
              <a:gd name="connsiteY29" fmla="*/ 5010150 h 5029101"/>
              <a:gd name="connsiteX30" fmla="*/ 3526723 w 8081792"/>
              <a:gd name="connsiteY30" fmla="*/ 5000625 h 5029101"/>
              <a:gd name="connsiteX31" fmla="*/ 2545648 w 8081792"/>
              <a:gd name="connsiteY31" fmla="*/ 4991100 h 5029101"/>
              <a:gd name="connsiteX32" fmla="*/ 1640773 w 8081792"/>
              <a:gd name="connsiteY32" fmla="*/ 4991100 h 5029101"/>
              <a:gd name="connsiteX33" fmla="*/ 935923 w 8081792"/>
              <a:gd name="connsiteY33" fmla="*/ 5000625 h 5029101"/>
              <a:gd name="connsiteX34" fmla="*/ 307273 w 8081792"/>
              <a:gd name="connsiteY34" fmla="*/ 4991100 h 5029101"/>
              <a:gd name="connsiteX35" fmla="*/ 21523 w 8081792"/>
              <a:gd name="connsiteY35" fmla="*/ 5000625 h 5029101"/>
              <a:gd name="connsiteX36" fmla="*/ 21523 w 8081792"/>
              <a:gd name="connsiteY36" fmla="*/ 4591050 h 5029101"/>
              <a:gd name="connsiteX37" fmla="*/ 31048 w 8081792"/>
              <a:gd name="connsiteY37" fmla="*/ 4105275 h 5029101"/>
              <a:gd name="connsiteX38" fmla="*/ 31048 w 8081792"/>
              <a:gd name="connsiteY38" fmla="*/ 3295650 h 5029101"/>
              <a:gd name="connsiteX39" fmla="*/ 21523 w 8081792"/>
              <a:gd name="connsiteY39" fmla="*/ 2828925 h 5029101"/>
              <a:gd name="connsiteX40" fmla="*/ 21523 w 8081792"/>
              <a:gd name="connsiteY40" fmla="*/ 2133600 h 5029101"/>
              <a:gd name="connsiteX41" fmla="*/ 31048 w 8081792"/>
              <a:gd name="connsiteY41" fmla="*/ 1533525 h 5029101"/>
              <a:gd name="connsiteX42" fmla="*/ 21523 w 8081792"/>
              <a:gd name="connsiteY42" fmla="*/ 762000 h 5029101"/>
              <a:gd name="connsiteX43" fmla="*/ 31048 w 8081792"/>
              <a:gd name="connsiteY43" fmla="*/ 304800 h 5029101"/>
              <a:gd name="connsiteX44" fmla="*/ 69148 w 8081792"/>
              <a:gd name="connsiteY44" fmla="*/ 190500 h 5029101"/>
              <a:gd name="connsiteX45" fmla="*/ 154873 w 8081792"/>
              <a:gd name="connsiteY45" fmla="*/ 66675 h 5029101"/>
              <a:gd name="connsiteX46" fmla="*/ 259648 w 8081792"/>
              <a:gd name="connsiteY46" fmla="*/ 47625 h 5029101"/>
              <a:gd name="connsiteX47" fmla="*/ 383473 w 8081792"/>
              <a:gd name="connsiteY47" fmla="*/ 9525 h 5029101"/>
              <a:gd name="connsiteX0" fmla="*/ 383473 w 8081792"/>
              <a:gd name="connsiteY0" fmla="*/ 9525 h 5042598"/>
              <a:gd name="connsiteX1" fmla="*/ 926398 w 8081792"/>
              <a:gd name="connsiteY1" fmla="*/ 19050 h 5042598"/>
              <a:gd name="connsiteX2" fmla="*/ 1459798 w 8081792"/>
              <a:gd name="connsiteY2" fmla="*/ 9525 h 5042598"/>
              <a:gd name="connsiteX3" fmla="*/ 2155123 w 8081792"/>
              <a:gd name="connsiteY3" fmla="*/ 9525 h 5042598"/>
              <a:gd name="connsiteX4" fmla="*/ 2879023 w 8081792"/>
              <a:gd name="connsiteY4" fmla="*/ 9525 h 5042598"/>
              <a:gd name="connsiteX5" fmla="*/ 3793423 w 8081792"/>
              <a:gd name="connsiteY5" fmla="*/ 0 h 5042598"/>
              <a:gd name="connsiteX6" fmla="*/ 4517323 w 8081792"/>
              <a:gd name="connsiteY6" fmla="*/ 9525 h 5042598"/>
              <a:gd name="connsiteX7" fmla="*/ 5250748 w 8081792"/>
              <a:gd name="connsiteY7" fmla="*/ 0 h 5042598"/>
              <a:gd name="connsiteX8" fmla="*/ 6079423 w 8081792"/>
              <a:gd name="connsiteY8" fmla="*/ 9525 h 5042598"/>
              <a:gd name="connsiteX9" fmla="*/ 6689023 w 8081792"/>
              <a:gd name="connsiteY9" fmla="*/ 0 h 5042598"/>
              <a:gd name="connsiteX10" fmla="*/ 7384348 w 8081792"/>
              <a:gd name="connsiteY10" fmla="*/ 0 h 5042598"/>
              <a:gd name="connsiteX11" fmla="*/ 7679623 w 8081792"/>
              <a:gd name="connsiteY11" fmla="*/ 19050 h 5042598"/>
              <a:gd name="connsiteX12" fmla="*/ 7832023 w 8081792"/>
              <a:gd name="connsiteY12" fmla="*/ 57150 h 5042598"/>
              <a:gd name="connsiteX13" fmla="*/ 7946323 w 8081792"/>
              <a:gd name="connsiteY13" fmla="*/ 152400 h 5042598"/>
              <a:gd name="connsiteX14" fmla="*/ 8051098 w 8081792"/>
              <a:gd name="connsiteY14" fmla="*/ 257175 h 5042598"/>
              <a:gd name="connsiteX15" fmla="*/ 8051098 w 8081792"/>
              <a:gd name="connsiteY15" fmla="*/ 514350 h 5042598"/>
              <a:gd name="connsiteX16" fmla="*/ 8070148 w 8081792"/>
              <a:gd name="connsiteY16" fmla="*/ 971550 h 5042598"/>
              <a:gd name="connsiteX17" fmla="*/ 8051098 w 8081792"/>
              <a:gd name="connsiteY17" fmla="*/ 1409700 h 5042598"/>
              <a:gd name="connsiteX18" fmla="*/ 8051098 w 8081792"/>
              <a:gd name="connsiteY18" fmla="*/ 1914525 h 5042598"/>
              <a:gd name="connsiteX19" fmla="*/ 8041573 w 8081792"/>
              <a:gd name="connsiteY19" fmla="*/ 2390775 h 5042598"/>
              <a:gd name="connsiteX20" fmla="*/ 8060623 w 8081792"/>
              <a:gd name="connsiteY20" fmla="*/ 3133725 h 5042598"/>
              <a:gd name="connsiteX21" fmla="*/ 8060623 w 8081792"/>
              <a:gd name="connsiteY21" fmla="*/ 3638550 h 5042598"/>
              <a:gd name="connsiteX22" fmla="*/ 8041573 w 8081792"/>
              <a:gd name="connsiteY22" fmla="*/ 4286250 h 5042598"/>
              <a:gd name="connsiteX23" fmla="*/ 8051098 w 8081792"/>
              <a:gd name="connsiteY23" fmla="*/ 4714875 h 5042598"/>
              <a:gd name="connsiteX24" fmla="*/ 8051098 w 8081792"/>
              <a:gd name="connsiteY24" fmla="*/ 5010150 h 5042598"/>
              <a:gd name="connsiteX25" fmla="*/ 7641523 w 8081792"/>
              <a:gd name="connsiteY25" fmla="*/ 5000625 h 5042598"/>
              <a:gd name="connsiteX26" fmla="*/ 7079548 w 8081792"/>
              <a:gd name="connsiteY26" fmla="*/ 5010150 h 5042598"/>
              <a:gd name="connsiteX27" fmla="*/ 6279448 w 8081792"/>
              <a:gd name="connsiteY27" fmla="*/ 4991100 h 5042598"/>
              <a:gd name="connsiteX28" fmla="*/ 5260273 w 8081792"/>
              <a:gd name="connsiteY28" fmla="*/ 5010150 h 5042598"/>
              <a:gd name="connsiteX29" fmla="*/ 4583998 w 8081792"/>
              <a:gd name="connsiteY29" fmla="*/ 5010150 h 5042598"/>
              <a:gd name="connsiteX30" fmla="*/ 3526723 w 8081792"/>
              <a:gd name="connsiteY30" fmla="*/ 5000625 h 5042598"/>
              <a:gd name="connsiteX31" fmla="*/ 2545648 w 8081792"/>
              <a:gd name="connsiteY31" fmla="*/ 4991100 h 5042598"/>
              <a:gd name="connsiteX32" fmla="*/ 1640773 w 8081792"/>
              <a:gd name="connsiteY32" fmla="*/ 4991100 h 5042598"/>
              <a:gd name="connsiteX33" fmla="*/ 935923 w 8081792"/>
              <a:gd name="connsiteY33" fmla="*/ 5000625 h 5042598"/>
              <a:gd name="connsiteX34" fmla="*/ 307273 w 8081792"/>
              <a:gd name="connsiteY34" fmla="*/ 5029200 h 5042598"/>
              <a:gd name="connsiteX35" fmla="*/ 21523 w 8081792"/>
              <a:gd name="connsiteY35" fmla="*/ 5000625 h 5042598"/>
              <a:gd name="connsiteX36" fmla="*/ 21523 w 8081792"/>
              <a:gd name="connsiteY36" fmla="*/ 4591050 h 5042598"/>
              <a:gd name="connsiteX37" fmla="*/ 31048 w 8081792"/>
              <a:gd name="connsiteY37" fmla="*/ 4105275 h 5042598"/>
              <a:gd name="connsiteX38" fmla="*/ 31048 w 8081792"/>
              <a:gd name="connsiteY38" fmla="*/ 3295650 h 5042598"/>
              <a:gd name="connsiteX39" fmla="*/ 21523 w 8081792"/>
              <a:gd name="connsiteY39" fmla="*/ 2828925 h 5042598"/>
              <a:gd name="connsiteX40" fmla="*/ 21523 w 8081792"/>
              <a:gd name="connsiteY40" fmla="*/ 2133600 h 5042598"/>
              <a:gd name="connsiteX41" fmla="*/ 31048 w 8081792"/>
              <a:gd name="connsiteY41" fmla="*/ 1533525 h 5042598"/>
              <a:gd name="connsiteX42" fmla="*/ 21523 w 8081792"/>
              <a:gd name="connsiteY42" fmla="*/ 762000 h 5042598"/>
              <a:gd name="connsiteX43" fmla="*/ 31048 w 8081792"/>
              <a:gd name="connsiteY43" fmla="*/ 304800 h 5042598"/>
              <a:gd name="connsiteX44" fmla="*/ 69148 w 8081792"/>
              <a:gd name="connsiteY44" fmla="*/ 190500 h 5042598"/>
              <a:gd name="connsiteX45" fmla="*/ 154873 w 8081792"/>
              <a:gd name="connsiteY45" fmla="*/ 66675 h 5042598"/>
              <a:gd name="connsiteX46" fmla="*/ 259648 w 8081792"/>
              <a:gd name="connsiteY46" fmla="*/ 47625 h 5042598"/>
              <a:gd name="connsiteX47" fmla="*/ 383473 w 8081792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9648 w 8070148"/>
              <a:gd name="connsiteY46" fmla="*/ 47625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8012998 w 8070148"/>
              <a:gd name="connsiteY13" fmla="*/ 9525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070148" h="5042598">
                <a:moveTo>
                  <a:pt x="383473" y="9525"/>
                </a:moveTo>
                <a:cubicBezTo>
                  <a:pt x="496185" y="9525"/>
                  <a:pt x="747011" y="19050"/>
                  <a:pt x="926398" y="19050"/>
                </a:cubicBezTo>
                <a:cubicBezTo>
                  <a:pt x="1105785" y="19050"/>
                  <a:pt x="1459798" y="9525"/>
                  <a:pt x="1459798" y="9525"/>
                </a:cubicBezTo>
                <a:lnTo>
                  <a:pt x="2155123" y="9525"/>
                </a:lnTo>
                <a:lnTo>
                  <a:pt x="2879023" y="9525"/>
                </a:lnTo>
                <a:lnTo>
                  <a:pt x="3793423" y="0"/>
                </a:lnTo>
                <a:cubicBezTo>
                  <a:pt x="4066473" y="0"/>
                  <a:pt x="4274436" y="9525"/>
                  <a:pt x="4517323" y="9525"/>
                </a:cubicBezTo>
                <a:cubicBezTo>
                  <a:pt x="4760210" y="9525"/>
                  <a:pt x="4990398" y="0"/>
                  <a:pt x="5250748" y="0"/>
                </a:cubicBezTo>
                <a:cubicBezTo>
                  <a:pt x="5511098" y="0"/>
                  <a:pt x="5839711" y="9525"/>
                  <a:pt x="6079423" y="9525"/>
                </a:cubicBezTo>
                <a:cubicBezTo>
                  <a:pt x="6319135" y="9525"/>
                  <a:pt x="6689023" y="0"/>
                  <a:pt x="6689023" y="0"/>
                </a:cubicBezTo>
                <a:lnTo>
                  <a:pt x="7384348" y="0"/>
                </a:lnTo>
                <a:cubicBezTo>
                  <a:pt x="7549448" y="3175"/>
                  <a:pt x="7600248" y="14288"/>
                  <a:pt x="7679623" y="19050"/>
                </a:cubicBezTo>
                <a:cubicBezTo>
                  <a:pt x="7739948" y="22225"/>
                  <a:pt x="7805035" y="15875"/>
                  <a:pt x="7860598" y="28575"/>
                </a:cubicBezTo>
                <a:cubicBezTo>
                  <a:pt x="7916161" y="41275"/>
                  <a:pt x="7981248" y="57150"/>
                  <a:pt x="8012998" y="95250"/>
                </a:cubicBezTo>
                <a:cubicBezTo>
                  <a:pt x="8044748" y="133350"/>
                  <a:pt x="8044748" y="187325"/>
                  <a:pt x="8051098" y="257175"/>
                </a:cubicBezTo>
                <a:cubicBezTo>
                  <a:pt x="8057448" y="327025"/>
                  <a:pt x="8047923" y="395288"/>
                  <a:pt x="8051098" y="514350"/>
                </a:cubicBezTo>
                <a:cubicBezTo>
                  <a:pt x="8054273" y="633412"/>
                  <a:pt x="8070148" y="822325"/>
                  <a:pt x="8070148" y="971550"/>
                </a:cubicBezTo>
                <a:cubicBezTo>
                  <a:pt x="8070148" y="1120775"/>
                  <a:pt x="8054273" y="1252538"/>
                  <a:pt x="8051098" y="1409700"/>
                </a:cubicBezTo>
                <a:cubicBezTo>
                  <a:pt x="8047923" y="1566862"/>
                  <a:pt x="8052685" y="1751013"/>
                  <a:pt x="8051098" y="1914525"/>
                </a:cubicBezTo>
                <a:cubicBezTo>
                  <a:pt x="8049511" y="2078037"/>
                  <a:pt x="8039986" y="2187575"/>
                  <a:pt x="8041573" y="2390775"/>
                </a:cubicBezTo>
                <a:cubicBezTo>
                  <a:pt x="8043160" y="2593975"/>
                  <a:pt x="8057448" y="2925763"/>
                  <a:pt x="8060623" y="3133725"/>
                </a:cubicBezTo>
                <a:cubicBezTo>
                  <a:pt x="8063798" y="3341687"/>
                  <a:pt x="8063798" y="3446463"/>
                  <a:pt x="8060623" y="3638550"/>
                </a:cubicBezTo>
                <a:cubicBezTo>
                  <a:pt x="8057448" y="3830637"/>
                  <a:pt x="8043160" y="4106863"/>
                  <a:pt x="8041573" y="4286250"/>
                </a:cubicBezTo>
                <a:cubicBezTo>
                  <a:pt x="8039986" y="4465637"/>
                  <a:pt x="8049511" y="4594225"/>
                  <a:pt x="8051098" y="4714875"/>
                </a:cubicBezTo>
                <a:cubicBezTo>
                  <a:pt x="8052686" y="4835525"/>
                  <a:pt x="8090785" y="4953000"/>
                  <a:pt x="8022523" y="5000625"/>
                </a:cubicBezTo>
                <a:cubicBezTo>
                  <a:pt x="7954261" y="5048250"/>
                  <a:pt x="7798685" y="4999038"/>
                  <a:pt x="7641523" y="5000625"/>
                </a:cubicBezTo>
                <a:cubicBezTo>
                  <a:pt x="7484361" y="5002212"/>
                  <a:pt x="7306560" y="5011737"/>
                  <a:pt x="7079548" y="5010150"/>
                </a:cubicBezTo>
                <a:cubicBezTo>
                  <a:pt x="6852536" y="5008563"/>
                  <a:pt x="6582660" y="4991100"/>
                  <a:pt x="6279448" y="4991100"/>
                </a:cubicBezTo>
                <a:cubicBezTo>
                  <a:pt x="5976236" y="4991100"/>
                  <a:pt x="5542848" y="5006975"/>
                  <a:pt x="5260273" y="5010150"/>
                </a:cubicBezTo>
                <a:cubicBezTo>
                  <a:pt x="4977698" y="5013325"/>
                  <a:pt x="4583998" y="5010150"/>
                  <a:pt x="4583998" y="5010150"/>
                </a:cubicBezTo>
                <a:lnTo>
                  <a:pt x="3526723" y="5000625"/>
                </a:lnTo>
                <a:lnTo>
                  <a:pt x="2545648" y="4991100"/>
                </a:lnTo>
                <a:lnTo>
                  <a:pt x="1640773" y="4991100"/>
                </a:lnTo>
                <a:lnTo>
                  <a:pt x="935923" y="5000625"/>
                </a:lnTo>
                <a:cubicBezTo>
                  <a:pt x="713673" y="5006975"/>
                  <a:pt x="459673" y="5029200"/>
                  <a:pt x="307273" y="5029200"/>
                </a:cubicBezTo>
                <a:cubicBezTo>
                  <a:pt x="154873" y="5029200"/>
                  <a:pt x="69148" y="5073650"/>
                  <a:pt x="21523" y="5000625"/>
                </a:cubicBezTo>
                <a:cubicBezTo>
                  <a:pt x="-26102" y="4927600"/>
                  <a:pt x="19935" y="4740275"/>
                  <a:pt x="21523" y="4591050"/>
                </a:cubicBezTo>
                <a:cubicBezTo>
                  <a:pt x="23110" y="4441825"/>
                  <a:pt x="29461" y="4321175"/>
                  <a:pt x="31048" y="4105275"/>
                </a:cubicBezTo>
                <a:cubicBezTo>
                  <a:pt x="32635" y="3889375"/>
                  <a:pt x="32635" y="3508375"/>
                  <a:pt x="31048" y="3295650"/>
                </a:cubicBezTo>
                <a:cubicBezTo>
                  <a:pt x="29461" y="3082925"/>
                  <a:pt x="23110" y="3022600"/>
                  <a:pt x="21523" y="2828925"/>
                </a:cubicBezTo>
                <a:cubicBezTo>
                  <a:pt x="19936" y="2635250"/>
                  <a:pt x="19936" y="2349500"/>
                  <a:pt x="21523" y="2133600"/>
                </a:cubicBezTo>
                <a:cubicBezTo>
                  <a:pt x="23110" y="1917700"/>
                  <a:pt x="31048" y="1762125"/>
                  <a:pt x="31048" y="1533525"/>
                </a:cubicBezTo>
                <a:cubicBezTo>
                  <a:pt x="31048" y="1304925"/>
                  <a:pt x="21523" y="966787"/>
                  <a:pt x="21523" y="762000"/>
                </a:cubicBezTo>
                <a:cubicBezTo>
                  <a:pt x="21523" y="557213"/>
                  <a:pt x="23111" y="400050"/>
                  <a:pt x="31048" y="304800"/>
                </a:cubicBezTo>
                <a:cubicBezTo>
                  <a:pt x="38985" y="209550"/>
                  <a:pt x="48510" y="230188"/>
                  <a:pt x="69148" y="190500"/>
                </a:cubicBezTo>
                <a:cubicBezTo>
                  <a:pt x="89785" y="150813"/>
                  <a:pt x="123123" y="90487"/>
                  <a:pt x="154873" y="66675"/>
                </a:cubicBezTo>
                <a:cubicBezTo>
                  <a:pt x="186623" y="42863"/>
                  <a:pt x="212023" y="26987"/>
                  <a:pt x="250123" y="19050"/>
                </a:cubicBezTo>
                <a:cubicBezTo>
                  <a:pt x="288223" y="11113"/>
                  <a:pt x="270761" y="9525"/>
                  <a:pt x="383473" y="9525"/>
                </a:cubicBezTo>
                <a:close/>
              </a:path>
            </a:pathLst>
          </a:custGeom>
          <a:solidFill>
            <a:srgbClr val="0100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3000" y="774700"/>
            <a:ext cx="7391400" cy="4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72681" y="2169622"/>
            <a:ext cx="5284903" cy="1895671"/>
          </a:xfrm>
          <a:prstGeom prst="rect">
            <a:avLst/>
          </a:prstGeom>
        </p:spPr>
      </p:pic>
      <p:sp>
        <p:nvSpPr>
          <p:cNvPr id="8" name="자유형 7"/>
          <p:cNvSpPr/>
          <p:nvPr/>
        </p:nvSpPr>
        <p:spPr>
          <a:xfrm>
            <a:off x="7774916" y="2884516"/>
            <a:ext cx="3729287" cy="3790141"/>
          </a:xfrm>
          <a:custGeom>
            <a:avLst/>
            <a:gdLst>
              <a:gd name="connsiteX0" fmla="*/ 3162994 w 3163389"/>
              <a:gd name="connsiteY0" fmla="*/ 1706571 h 3215008"/>
              <a:gd name="connsiteX1" fmla="*/ 3146368 w 3163389"/>
              <a:gd name="connsiteY1" fmla="*/ 1415625 h 3215008"/>
              <a:gd name="connsiteX2" fmla="*/ 3121430 w 3163389"/>
              <a:gd name="connsiteY2" fmla="*/ 1132993 h 3215008"/>
              <a:gd name="connsiteX3" fmla="*/ 2938550 w 3163389"/>
              <a:gd name="connsiteY3" fmla="*/ 742294 h 3215008"/>
              <a:gd name="connsiteX4" fmla="*/ 2689168 w 3163389"/>
              <a:gd name="connsiteY4" fmla="*/ 459662 h 3215008"/>
              <a:gd name="connsiteX5" fmla="*/ 2464725 w 3163389"/>
              <a:gd name="connsiteY5" fmla="*/ 260156 h 3215008"/>
              <a:gd name="connsiteX6" fmla="*/ 2173779 w 3163389"/>
              <a:gd name="connsiteY6" fmla="*/ 110527 h 3215008"/>
              <a:gd name="connsiteX7" fmla="*/ 1916085 w 3163389"/>
              <a:gd name="connsiteY7" fmla="*/ 44025 h 3215008"/>
              <a:gd name="connsiteX8" fmla="*/ 1683328 w 3163389"/>
              <a:gd name="connsiteY8" fmla="*/ 2462 h 3215008"/>
              <a:gd name="connsiteX9" fmla="*/ 1284317 w 3163389"/>
              <a:gd name="connsiteY9" fmla="*/ 19087 h 3215008"/>
              <a:gd name="connsiteX10" fmla="*/ 926870 w 3163389"/>
              <a:gd name="connsiteY10" fmla="*/ 135465 h 3215008"/>
              <a:gd name="connsiteX11" fmla="*/ 544485 w 3163389"/>
              <a:gd name="connsiteY11" fmla="*/ 409785 h 3215008"/>
              <a:gd name="connsiteX12" fmla="*/ 228601 w 3163389"/>
              <a:gd name="connsiteY12" fmla="*/ 750607 h 3215008"/>
              <a:gd name="connsiteX13" fmla="*/ 120536 w 3163389"/>
              <a:gd name="connsiteY13" fmla="*/ 975051 h 3215008"/>
              <a:gd name="connsiteX14" fmla="*/ 20783 w 3163389"/>
              <a:gd name="connsiteY14" fmla="*/ 1415625 h 3215008"/>
              <a:gd name="connsiteX15" fmla="*/ 12470 w 3163389"/>
              <a:gd name="connsiteY15" fmla="*/ 1889451 h 3215008"/>
              <a:gd name="connsiteX16" fmla="*/ 162099 w 3163389"/>
              <a:gd name="connsiteY16" fmla="*/ 2330025 h 3215008"/>
              <a:gd name="connsiteX17" fmla="*/ 419794 w 3163389"/>
              <a:gd name="connsiteY17" fmla="*/ 2679160 h 3215008"/>
              <a:gd name="connsiteX18" fmla="*/ 710739 w 3163389"/>
              <a:gd name="connsiteY18" fmla="*/ 2895291 h 3215008"/>
              <a:gd name="connsiteX19" fmla="*/ 943496 w 3163389"/>
              <a:gd name="connsiteY19" fmla="*/ 3069858 h 3215008"/>
              <a:gd name="connsiteX20" fmla="*/ 1176252 w 3163389"/>
              <a:gd name="connsiteY20" fmla="*/ 3136360 h 3215008"/>
              <a:gd name="connsiteX21" fmla="*/ 1458885 w 3163389"/>
              <a:gd name="connsiteY21" fmla="*/ 3194549 h 3215008"/>
              <a:gd name="connsiteX22" fmla="*/ 1699954 w 3163389"/>
              <a:gd name="connsiteY22" fmla="*/ 3211174 h 3215008"/>
              <a:gd name="connsiteX23" fmla="*/ 2015837 w 3163389"/>
              <a:gd name="connsiteY23" fmla="*/ 3128047 h 3215008"/>
              <a:gd name="connsiteX24" fmla="*/ 2248594 w 3163389"/>
              <a:gd name="connsiteY24" fmla="*/ 3069858 h 3215008"/>
              <a:gd name="connsiteX25" fmla="*/ 2431474 w 3163389"/>
              <a:gd name="connsiteY25" fmla="*/ 3028294 h 3215008"/>
              <a:gd name="connsiteX26" fmla="*/ 2680856 w 3163389"/>
              <a:gd name="connsiteY26" fmla="*/ 3044920 h 3215008"/>
              <a:gd name="connsiteX27" fmla="*/ 2896986 w 3163389"/>
              <a:gd name="connsiteY27" fmla="*/ 3044920 h 3215008"/>
              <a:gd name="connsiteX28" fmla="*/ 3021677 w 3163389"/>
              <a:gd name="connsiteY28" fmla="*/ 3069858 h 3215008"/>
              <a:gd name="connsiteX29" fmla="*/ 3096492 w 3163389"/>
              <a:gd name="connsiteY29" fmla="*/ 3061545 h 3215008"/>
              <a:gd name="connsiteX30" fmla="*/ 3138056 w 3163389"/>
              <a:gd name="connsiteY30" fmla="*/ 3019982 h 3215008"/>
              <a:gd name="connsiteX31" fmla="*/ 3138056 w 3163389"/>
              <a:gd name="connsiteY31" fmla="*/ 2953480 h 3215008"/>
              <a:gd name="connsiteX32" fmla="*/ 3079866 w 3163389"/>
              <a:gd name="connsiteY32" fmla="*/ 2828789 h 3215008"/>
              <a:gd name="connsiteX33" fmla="*/ 3005052 w 3163389"/>
              <a:gd name="connsiteY33" fmla="*/ 2679160 h 3215008"/>
              <a:gd name="connsiteX34" fmla="*/ 2955176 w 3163389"/>
              <a:gd name="connsiteY34" fmla="*/ 2496280 h 3215008"/>
              <a:gd name="connsiteX35" fmla="*/ 2955176 w 3163389"/>
              <a:gd name="connsiteY35" fmla="*/ 2371589 h 3215008"/>
              <a:gd name="connsiteX36" fmla="*/ 2988426 w 3163389"/>
              <a:gd name="connsiteY36" fmla="*/ 2230273 h 3215008"/>
              <a:gd name="connsiteX37" fmla="*/ 3079866 w 3163389"/>
              <a:gd name="connsiteY37" fmla="*/ 2047393 h 3215008"/>
              <a:gd name="connsiteX38" fmla="*/ 3129743 w 3163389"/>
              <a:gd name="connsiteY38" fmla="*/ 1856200 h 3215008"/>
              <a:gd name="connsiteX39" fmla="*/ 3162994 w 3163389"/>
              <a:gd name="connsiteY39" fmla="*/ 1706571 h 321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63389" h="3215008">
                <a:moveTo>
                  <a:pt x="3162994" y="1706571"/>
                </a:moveTo>
                <a:cubicBezTo>
                  <a:pt x="3165765" y="1633142"/>
                  <a:pt x="3153295" y="1511221"/>
                  <a:pt x="3146368" y="1415625"/>
                </a:cubicBezTo>
                <a:cubicBezTo>
                  <a:pt x="3139441" y="1320029"/>
                  <a:pt x="3156066" y="1245215"/>
                  <a:pt x="3121430" y="1132993"/>
                </a:cubicBezTo>
                <a:cubicBezTo>
                  <a:pt x="3086794" y="1020771"/>
                  <a:pt x="3010594" y="854516"/>
                  <a:pt x="2938550" y="742294"/>
                </a:cubicBezTo>
                <a:cubicBezTo>
                  <a:pt x="2866506" y="630072"/>
                  <a:pt x="2768139" y="540018"/>
                  <a:pt x="2689168" y="459662"/>
                </a:cubicBezTo>
                <a:cubicBezTo>
                  <a:pt x="2610197" y="379306"/>
                  <a:pt x="2550623" y="318345"/>
                  <a:pt x="2464725" y="260156"/>
                </a:cubicBezTo>
                <a:cubicBezTo>
                  <a:pt x="2378827" y="201967"/>
                  <a:pt x="2265219" y="146549"/>
                  <a:pt x="2173779" y="110527"/>
                </a:cubicBezTo>
                <a:cubicBezTo>
                  <a:pt x="2082339" y="74505"/>
                  <a:pt x="1997827" y="62036"/>
                  <a:pt x="1916085" y="44025"/>
                </a:cubicBezTo>
                <a:cubicBezTo>
                  <a:pt x="1834343" y="26014"/>
                  <a:pt x="1788623" y="6618"/>
                  <a:pt x="1683328" y="2462"/>
                </a:cubicBezTo>
                <a:cubicBezTo>
                  <a:pt x="1578033" y="-1694"/>
                  <a:pt x="1410393" y="-3080"/>
                  <a:pt x="1284317" y="19087"/>
                </a:cubicBezTo>
                <a:cubicBezTo>
                  <a:pt x="1158241" y="41254"/>
                  <a:pt x="1050175" y="70349"/>
                  <a:pt x="926870" y="135465"/>
                </a:cubicBezTo>
                <a:cubicBezTo>
                  <a:pt x="803565" y="200581"/>
                  <a:pt x="660863" y="307261"/>
                  <a:pt x="544485" y="409785"/>
                </a:cubicBezTo>
                <a:cubicBezTo>
                  <a:pt x="428107" y="512309"/>
                  <a:pt x="299259" y="656396"/>
                  <a:pt x="228601" y="750607"/>
                </a:cubicBezTo>
                <a:cubicBezTo>
                  <a:pt x="157943" y="844818"/>
                  <a:pt x="155172" y="864215"/>
                  <a:pt x="120536" y="975051"/>
                </a:cubicBezTo>
                <a:cubicBezTo>
                  <a:pt x="85900" y="1085887"/>
                  <a:pt x="38794" y="1263225"/>
                  <a:pt x="20783" y="1415625"/>
                </a:cubicBezTo>
                <a:cubicBezTo>
                  <a:pt x="2772" y="1568025"/>
                  <a:pt x="-11083" y="1737051"/>
                  <a:pt x="12470" y="1889451"/>
                </a:cubicBezTo>
                <a:cubicBezTo>
                  <a:pt x="36023" y="2041851"/>
                  <a:pt x="94212" y="2198407"/>
                  <a:pt x="162099" y="2330025"/>
                </a:cubicBezTo>
                <a:cubicBezTo>
                  <a:pt x="229986" y="2461643"/>
                  <a:pt x="328354" y="2584949"/>
                  <a:pt x="419794" y="2679160"/>
                </a:cubicBezTo>
                <a:cubicBezTo>
                  <a:pt x="511234" y="2773371"/>
                  <a:pt x="710739" y="2895291"/>
                  <a:pt x="710739" y="2895291"/>
                </a:cubicBezTo>
                <a:cubicBezTo>
                  <a:pt x="798023" y="2960407"/>
                  <a:pt x="865911" y="3029680"/>
                  <a:pt x="943496" y="3069858"/>
                </a:cubicBezTo>
                <a:cubicBezTo>
                  <a:pt x="1021081" y="3110036"/>
                  <a:pt x="1090354" y="3115578"/>
                  <a:pt x="1176252" y="3136360"/>
                </a:cubicBezTo>
                <a:cubicBezTo>
                  <a:pt x="1262150" y="3157142"/>
                  <a:pt x="1371601" y="3182080"/>
                  <a:pt x="1458885" y="3194549"/>
                </a:cubicBezTo>
                <a:cubicBezTo>
                  <a:pt x="1546169" y="3207018"/>
                  <a:pt x="1607129" y="3222258"/>
                  <a:pt x="1699954" y="3211174"/>
                </a:cubicBezTo>
                <a:cubicBezTo>
                  <a:pt x="1792779" y="3200090"/>
                  <a:pt x="2015837" y="3128047"/>
                  <a:pt x="2015837" y="3128047"/>
                </a:cubicBezTo>
                <a:lnTo>
                  <a:pt x="2248594" y="3069858"/>
                </a:lnTo>
                <a:cubicBezTo>
                  <a:pt x="2317867" y="3053233"/>
                  <a:pt x="2359430" y="3032450"/>
                  <a:pt x="2431474" y="3028294"/>
                </a:cubicBezTo>
                <a:cubicBezTo>
                  <a:pt x="2503518" y="3024138"/>
                  <a:pt x="2603271" y="3042149"/>
                  <a:pt x="2680856" y="3044920"/>
                </a:cubicBezTo>
                <a:cubicBezTo>
                  <a:pt x="2758441" y="3047691"/>
                  <a:pt x="2840182" y="3040764"/>
                  <a:pt x="2896986" y="3044920"/>
                </a:cubicBezTo>
                <a:cubicBezTo>
                  <a:pt x="2953789" y="3049076"/>
                  <a:pt x="2988426" y="3067087"/>
                  <a:pt x="3021677" y="3069858"/>
                </a:cubicBezTo>
                <a:cubicBezTo>
                  <a:pt x="3054928" y="3072629"/>
                  <a:pt x="3077095" y="3069858"/>
                  <a:pt x="3096492" y="3061545"/>
                </a:cubicBezTo>
                <a:cubicBezTo>
                  <a:pt x="3115889" y="3053232"/>
                  <a:pt x="3131129" y="3037993"/>
                  <a:pt x="3138056" y="3019982"/>
                </a:cubicBezTo>
                <a:cubicBezTo>
                  <a:pt x="3144983" y="3001971"/>
                  <a:pt x="3147754" y="2985345"/>
                  <a:pt x="3138056" y="2953480"/>
                </a:cubicBezTo>
                <a:cubicBezTo>
                  <a:pt x="3128358" y="2921615"/>
                  <a:pt x="3102033" y="2874509"/>
                  <a:pt x="3079866" y="2828789"/>
                </a:cubicBezTo>
                <a:cubicBezTo>
                  <a:pt x="3057699" y="2783069"/>
                  <a:pt x="3025834" y="2734578"/>
                  <a:pt x="3005052" y="2679160"/>
                </a:cubicBezTo>
                <a:cubicBezTo>
                  <a:pt x="2984270" y="2623742"/>
                  <a:pt x="2963489" y="2547542"/>
                  <a:pt x="2955176" y="2496280"/>
                </a:cubicBezTo>
                <a:cubicBezTo>
                  <a:pt x="2946863" y="2445018"/>
                  <a:pt x="2949634" y="2415924"/>
                  <a:pt x="2955176" y="2371589"/>
                </a:cubicBezTo>
                <a:cubicBezTo>
                  <a:pt x="2960718" y="2327255"/>
                  <a:pt x="2967644" y="2284306"/>
                  <a:pt x="2988426" y="2230273"/>
                </a:cubicBezTo>
                <a:cubicBezTo>
                  <a:pt x="3009208" y="2176240"/>
                  <a:pt x="3056313" y="2109738"/>
                  <a:pt x="3079866" y="2047393"/>
                </a:cubicBezTo>
                <a:cubicBezTo>
                  <a:pt x="3103419" y="1985048"/>
                  <a:pt x="3118659" y="1914389"/>
                  <a:pt x="3129743" y="1856200"/>
                </a:cubicBezTo>
                <a:cubicBezTo>
                  <a:pt x="3140827" y="1798011"/>
                  <a:pt x="3160223" y="1780000"/>
                  <a:pt x="3162994" y="170657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TextBox 2"/>
          <p:cNvSpPr txBox="1"/>
          <p:nvPr/>
        </p:nvSpPr>
        <p:spPr>
          <a:xfrm>
            <a:off x="8349077" y="3818860"/>
            <a:ext cx="3021658" cy="236988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아날로그 출력으로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BLUE_PIN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에 </a:t>
            </a:r>
            <a:r>
              <a:rPr lang="en-US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strValue.toint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()</a:t>
            </a: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를 </a:t>
            </a:r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숫자값으로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대입합니다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toint</a:t>
            </a:r>
            <a:r>
              <a:rPr lang="en-US" altLang="ko-KR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()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는 문자열 데이터를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숫자형으로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바꿔줍니다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6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Serial.print</a:t>
            </a:r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는 시리얼 통신으로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값을 보여줍니다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901778626"/>
      </p:ext>
    </p:extLst>
  </p:cSld>
  <p:clrMapOvr>
    <a:masterClrMapping/>
  </p:clrMapOvr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331945" y="340822"/>
            <a:ext cx="11429135" cy="6517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97647" y="5752974"/>
            <a:ext cx="2023084" cy="1105026"/>
          </a:xfrm>
          <a:custGeom>
            <a:avLst/>
            <a:gdLst>
              <a:gd name="connsiteX0" fmla="*/ 1061045 w 2023084"/>
              <a:gd name="connsiteY0" fmla="*/ 144 h 1105026"/>
              <a:gd name="connsiteX1" fmla="*/ 1253277 w 2023084"/>
              <a:gd name="connsiteY1" fmla="*/ 16769 h 1105026"/>
              <a:gd name="connsiteX2" fmla="*/ 1876731 w 2023084"/>
              <a:gd name="connsiteY2" fmla="*/ 174710 h 1105026"/>
              <a:gd name="connsiteX3" fmla="*/ 1909982 w 2023084"/>
              <a:gd name="connsiteY3" fmla="*/ 282776 h 1105026"/>
              <a:gd name="connsiteX4" fmla="*/ 1926608 w 2023084"/>
              <a:gd name="connsiteY4" fmla="*/ 465656 h 1105026"/>
              <a:gd name="connsiteX5" fmla="*/ 1951546 w 2023084"/>
              <a:gd name="connsiteY5" fmla="*/ 665161 h 1105026"/>
              <a:gd name="connsiteX6" fmla="*/ 1976484 w 2023084"/>
              <a:gd name="connsiteY6" fmla="*/ 872980 h 1105026"/>
              <a:gd name="connsiteX7" fmla="*/ 2012852 w 2023084"/>
              <a:gd name="connsiteY7" fmla="*/ 1050665 h 1105026"/>
              <a:gd name="connsiteX8" fmla="*/ 2023084 w 2023084"/>
              <a:gd name="connsiteY8" fmla="*/ 1105026 h 1105026"/>
              <a:gd name="connsiteX9" fmla="*/ 0 w 2023084"/>
              <a:gd name="connsiteY9" fmla="*/ 1105026 h 1105026"/>
              <a:gd name="connsiteX10" fmla="*/ 1603 w 2023084"/>
              <a:gd name="connsiteY10" fmla="*/ 1090734 h 1105026"/>
              <a:gd name="connsiteX11" fmla="*/ 39618 w 2023084"/>
              <a:gd name="connsiteY11" fmla="*/ 756601 h 1105026"/>
              <a:gd name="connsiteX12" fmla="*/ 89495 w 2023084"/>
              <a:gd name="connsiteY12" fmla="*/ 307714 h 1105026"/>
              <a:gd name="connsiteX13" fmla="*/ 338878 w 2023084"/>
              <a:gd name="connsiteY13" fmla="*/ 124834 h 1105026"/>
              <a:gd name="connsiteX14" fmla="*/ 879204 w 2023084"/>
              <a:gd name="connsiteY14" fmla="*/ 16769 h 1105026"/>
              <a:gd name="connsiteX15" fmla="*/ 1061045 w 2023084"/>
              <a:gd name="connsiteY15" fmla="*/ 144 h 11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3084" h="1105026">
                <a:moveTo>
                  <a:pt x="1061045" y="144"/>
                </a:moveTo>
                <a:cubicBezTo>
                  <a:pt x="1114732" y="-896"/>
                  <a:pt x="1170150" y="3607"/>
                  <a:pt x="1253277" y="16769"/>
                </a:cubicBezTo>
                <a:cubicBezTo>
                  <a:pt x="1419532" y="43093"/>
                  <a:pt x="1767280" y="130375"/>
                  <a:pt x="1876731" y="174710"/>
                </a:cubicBezTo>
                <a:cubicBezTo>
                  <a:pt x="1986182" y="219044"/>
                  <a:pt x="1901669" y="234285"/>
                  <a:pt x="1909982" y="282776"/>
                </a:cubicBezTo>
                <a:cubicBezTo>
                  <a:pt x="1918295" y="331267"/>
                  <a:pt x="1919681" y="401925"/>
                  <a:pt x="1926608" y="465656"/>
                </a:cubicBezTo>
                <a:cubicBezTo>
                  <a:pt x="1933535" y="529387"/>
                  <a:pt x="1943233" y="597274"/>
                  <a:pt x="1951546" y="665161"/>
                </a:cubicBezTo>
                <a:cubicBezTo>
                  <a:pt x="1959859" y="733048"/>
                  <a:pt x="1962630" y="782925"/>
                  <a:pt x="1976484" y="872980"/>
                </a:cubicBezTo>
                <a:cubicBezTo>
                  <a:pt x="1983411" y="918008"/>
                  <a:pt x="1999344" y="986242"/>
                  <a:pt x="2012852" y="1050665"/>
                </a:cubicBezTo>
                <a:lnTo>
                  <a:pt x="2023084" y="1105026"/>
                </a:lnTo>
                <a:lnTo>
                  <a:pt x="0" y="1105026"/>
                </a:lnTo>
                <a:lnTo>
                  <a:pt x="1603" y="1090734"/>
                </a:lnTo>
                <a:cubicBezTo>
                  <a:pt x="10828" y="1009057"/>
                  <a:pt x="26283" y="875404"/>
                  <a:pt x="39618" y="756601"/>
                </a:cubicBezTo>
                <a:cubicBezTo>
                  <a:pt x="54859" y="620827"/>
                  <a:pt x="39618" y="413009"/>
                  <a:pt x="89495" y="307714"/>
                </a:cubicBezTo>
                <a:cubicBezTo>
                  <a:pt x="139372" y="202419"/>
                  <a:pt x="214186" y="170554"/>
                  <a:pt x="338878" y="124834"/>
                </a:cubicBezTo>
                <a:cubicBezTo>
                  <a:pt x="463568" y="79114"/>
                  <a:pt x="726804" y="34780"/>
                  <a:pt x="879204" y="16769"/>
                </a:cubicBezTo>
                <a:cubicBezTo>
                  <a:pt x="955404" y="7764"/>
                  <a:pt x="1007359" y="1183"/>
                  <a:pt x="1061045" y="144"/>
                </a:cubicBezTo>
                <a:close/>
              </a:path>
            </a:pathLst>
          </a:cu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054928" y="5137443"/>
            <a:ext cx="8070147" cy="973208"/>
          </a:xfrm>
          <a:custGeom>
            <a:avLst/>
            <a:gdLst>
              <a:gd name="connsiteX0" fmla="*/ 34205 w 8134545"/>
              <a:gd name="connsiteY0" fmla="*/ 133622 h 973208"/>
              <a:gd name="connsiteX1" fmla="*/ 42517 w 8134545"/>
              <a:gd name="connsiteY1" fmla="*/ 449506 h 973208"/>
              <a:gd name="connsiteX2" fmla="*/ 67456 w 8134545"/>
              <a:gd name="connsiteY2" fmla="*/ 657324 h 973208"/>
              <a:gd name="connsiteX3" fmla="*/ 167208 w 8134545"/>
              <a:gd name="connsiteY3" fmla="*/ 856830 h 973208"/>
              <a:gd name="connsiteX4" fmla="*/ 291899 w 8134545"/>
              <a:gd name="connsiteY4" fmla="*/ 948270 h 973208"/>
              <a:gd name="connsiteX5" fmla="*/ 591157 w 8134545"/>
              <a:gd name="connsiteY5" fmla="*/ 964895 h 973208"/>
              <a:gd name="connsiteX6" fmla="*/ 1239550 w 8134545"/>
              <a:gd name="connsiteY6" fmla="*/ 939957 h 973208"/>
              <a:gd name="connsiteX7" fmla="*/ 1946132 w 8134545"/>
              <a:gd name="connsiteY7" fmla="*/ 964895 h 973208"/>
              <a:gd name="connsiteX8" fmla="*/ 2486459 w 8134545"/>
              <a:gd name="connsiteY8" fmla="*/ 964895 h 973208"/>
              <a:gd name="connsiteX9" fmla="*/ 3109914 w 8134545"/>
              <a:gd name="connsiteY9" fmla="*/ 964895 h 973208"/>
              <a:gd name="connsiteX10" fmla="*/ 3708430 w 8134545"/>
              <a:gd name="connsiteY10" fmla="*/ 956582 h 973208"/>
              <a:gd name="connsiteX11" fmla="*/ 4539703 w 8134545"/>
              <a:gd name="connsiteY11" fmla="*/ 973208 h 973208"/>
              <a:gd name="connsiteX12" fmla="*/ 5304474 w 8134545"/>
              <a:gd name="connsiteY12" fmla="*/ 964895 h 973208"/>
              <a:gd name="connsiteX13" fmla="*/ 6019368 w 8134545"/>
              <a:gd name="connsiteY13" fmla="*/ 956582 h 973208"/>
              <a:gd name="connsiteX14" fmla="*/ 6659448 w 8134545"/>
              <a:gd name="connsiteY14" fmla="*/ 964895 h 973208"/>
              <a:gd name="connsiteX15" fmla="*/ 7324466 w 8134545"/>
              <a:gd name="connsiteY15" fmla="*/ 956582 h 973208"/>
              <a:gd name="connsiteX16" fmla="*/ 7806605 w 8134545"/>
              <a:gd name="connsiteY16" fmla="*/ 948270 h 973208"/>
              <a:gd name="connsiteX17" fmla="*/ 7964546 w 8134545"/>
              <a:gd name="connsiteY17" fmla="*/ 848517 h 973208"/>
              <a:gd name="connsiteX18" fmla="*/ 8055986 w 8134545"/>
              <a:gd name="connsiteY18" fmla="*/ 723826 h 973208"/>
              <a:gd name="connsiteX19" fmla="*/ 8089237 w 8134545"/>
              <a:gd name="connsiteY19" fmla="*/ 549259 h 973208"/>
              <a:gd name="connsiteX20" fmla="*/ 8080925 w 8134545"/>
              <a:gd name="connsiteY20" fmla="*/ 291564 h 973208"/>
              <a:gd name="connsiteX21" fmla="*/ 8097550 w 8134545"/>
              <a:gd name="connsiteY21" fmla="*/ 108684 h 973208"/>
              <a:gd name="connsiteX22" fmla="*/ 7532285 w 8134545"/>
              <a:gd name="connsiteY22" fmla="*/ 108684 h 973208"/>
              <a:gd name="connsiteX23" fmla="*/ 5146532 w 8134545"/>
              <a:gd name="connsiteY23" fmla="*/ 17244 h 973208"/>
              <a:gd name="connsiteX24" fmla="*/ 2893783 w 8134545"/>
              <a:gd name="connsiteY24" fmla="*/ 17244 h 973208"/>
              <a:gd name="connsiteX25" fmla="*/ 1605310 w 8134545"/>
              <a:gd name="connsiteY25" fmla="*/ 619 h 973208"/>
              <a:gd name="connsiteX26" fmla="*/ 516343 w 8134545"/>
              <a:gd name="connsiteY26" fmla="*/ 42182 h 973208"/>
              <a:gd name="connsiteX27" fmla="*/ 34205 w 8134545"/>
              <a:gd name="connsiteY27" fmla="*/ 133622 h 973208"/>
              <a:gd name="connsiteX0" fmla="*/ 34205 w 8102677"/>
              <a:gd name="connsiteY0" fmla="*/ 133622 h 973208"/>
              <a:gd name="connsiteX1" fmla="*/ 42517 w 8102677"/>
              <a:gd name="connsiteY1" fmla="*/ 449506 h 973208"/>
              <a:gd name="connsiteX2" fmla="*/ 67456 w 8102677"/>
              <a:gd name="connsiteY2" fmla="*/ 657324 h 973208"/>
              <a:gd name="connsiteX3" fmla="*/ 167208 w 8102677"/>
              <a:gd name="connsiteY3" fmla="*/ 856830 h 973208"/>
              <a:gd name="connsiteX4" fmla="*/ 291899 w 8102677"/>
              <a:gd name="connsiteY4" fmla="*/ 948270 h 973208"/>
              <a:gd name="connsiteX5" fmla="*/ 591157 w 8102677"/>
              <a:gd name="connsiteY5" fmla="*/ 964895 h 973208"/>
              <a:gd name="connsiteX6" fmla="*/ 1239550 w 8102677"/>
              <a:gd name="connsiteY6" fmla="*/ 939957 h 973208"/>
              <a:gd name="connsiteX7" fmla="*/ 1946132 w 8102677"/>
              <a:gd name="connsiteY7" fmla="*/ 964895 h 973208"/>
              <a:gd name="connsiteX8" fmla="*/ 2486459 w 8102677"/>
              <a:gd name="connsiteY8" fmla="*/ 964895 h 973208"/>
              <a:gd name="connsiteX9" fmla="*/ 3109914 w 8102677"/>
              <a:gd name="connsiteY9" fmla="*/ 964895 h 973208"/>
              <a:gd name="connsiteX10" fmla="*/ 3708430 w 8102677"/>
              <a:gd name="connsiteY10" fmla="*/ 956582 h 973208"/>
              <a:gd name="connsiteX11" fmla="*/ 4539703 w 8102677"/>
              <a:gd name="connsiteY11" fmla="*/ 973208 h 973208"/>
              <a:gd name="connsiteX12" fmla="*/ 5304474 w 8102677"/>
              <a:gd name="connsiteY12" fmla="*/ 964895 h 973208"/>
              <a:gd name="connsiteX13" fmla="*/ 6019368 w 8102677"/>
              <a:gd name="connsiteY13" fmla="*/ 956582 h 973208"/>
              <a:gd name="connsiteX14" fmla="*/ 6659448 w 8102677"/>
              <a:gd name="connsiteY14" fmla="*/ 964895 h 973208"/>
              <a:gd name="connsiteX15" fmla="*/ 7324466 w 8102677"/>
              <a:gd name="connsiteY15" fmla="*/ 956582 h 973208"/>
              <a:gd name="connsiteX16" fmla="*/ 7806605 w 8102677"/>
              <a:gd name="connsiteY16" fmla="*/ 948270 h 973208"/>
              <a:gd name="connsiteX17" fmla="*/ 7964546 w 8102677"/>
              <a:gd name="connsiteY17" fmla="*/ 848517 h 973208"/>
              <a:gd name="connsiteX18" fmla="*/ 8055986 w 8102677"/>
              <a:gd name="connsiteY18" fmla="*/ 723826 h 973208"/>
              <a:gd name="connsiteX19" fmla="*/ 8089237 w 8102677"/>
              <a:gd name="connsiteY19" fmla="*/ 549259 h 973208"/>
              <a:gd name="connsiteX20" fmla="*/ 8080925 w 8102677"/>
              <a:gd name="connsiteY20" fmla="*/ 291564 h 973208"/>
              <a:gd name="connsiteX21" fmla="*/ 8055986 w 8102677"/>
              <a:gd name="connsiteY21" fmla="*/ 100371 h 973208"/>
              <a:gd name="connsiteX22" fmla="*/ 7532285 w 8102677"/>
              <a:gd name="connsiteY22" fmla="*/ 108684 h 973208"/>
              <a:gd name="connsiteX23" fmla="*/ 5146532 w 8102677"/>
              <a:gd name="connsiteY23" fmla="*/ 17244 h 973208"/>
              <a:gd name="connsiteX24" fmla="*/ 2893783 w 8102677"/>
              <a:gd name="connsiteY24" fmla="*/ 17244 h 973208"/>
              <a:gd name="connsiteX25" fmla="*/ 1605310 w 8102677"/>
              <a:gd name="connsiteY25" fmla="*/ 619 h 973208"/>
              <a:gd name="connsiteX26" fmla="*/ 516343 w 8102677"/>
              <a:gd name="connsiteY26" fmla="*/ 42182 h 973208"/>
              <a:gd name="connsiteX27" fmla="*/ 34205 w 8102677"/>
              <a:gd name="connsiteY27" fmla="*/ 133622 h 973208"/>
              <a:gd name="connsiteX0" fmla="*/ 34205 w 8114697"/>
              <a:gd name="connsiteY0" fmla="*/ 133622 h 973208"/>
              <a:gd name="connsiteX1" fmla="*/ 42517 w 8114697"/>
              <a:gd name="connsiteY1" fmla="*/ 449506 h 973208"/>
              <a:gd name="connsiteX2" fmla="*/ 67456 w 8114697"/>
              <a:gd name="connsiteY2" fmla="*/ 657324 h 973208"/>
              <a:gd name="connsiteX3" fmla="*/ 167208 w 8114697"/>
              <a:gd name="connsiteY3" fmla="*/ 856830 h 973208"/>
              <a:gd name="connsiteX4" fmla="*/ 291899 w 8114697"/>
              <a:gd name="connsiteY4" fmla="*/ 948270 h 973208"/>
              <a:gd name="connsiteX5" fmla="*/ 591157 w 8114697"/>
              <a:gd name="connsiteY5" fmla="*/ 964895 h 973208"/>
              <a:gd name="connsiteX6" fmla="*/ 1239550 w 8114697"/>
              <a:gd name="connsiteY6" fmla="*/ 939957 h 973208"/>
              <a:gd name="connsiteX7" fmla="*/ 1946132 w 8114697"/>
              <a:gd name="connsiteY7" fmla="*/ 964895 h 973208"/>
              <a:gd name="connsiteX8" fmla="*/ 2486459 w 8114697"/>
              <a:gd name="connsiteY8" fmla="*/ 964895 h 973208"/>
              <a:gd name="connsiteX9" fmla="*/ 3109914 w 8114697"/>
              <a:gd name="connsiteY9" fmla="*/ 964895 h 973208"/>
              <a:gd name="connsiteX10" fmla="*/ 3708430 w 8114697"/>
              <a:gd name="connsiteY10" fmla="*/ 956582 h 973208"/>
              <a:gd name="connsiteX11" fmla="*/ 4539703 w 8114697"/>
              <a:gd name="connsiteY11" fmla="*/ 973208 h 973208"/>
              <a:gd name="connsiteX12" fmla="*/ 5304474 w 8114697"/>
              <a:gd name="connsiteY12" fmla="*/ 964895 h 973208"/>
              <a:gd name="connsiteX13" fmla="*/ 6019368 w 8114697"/>
              <a:gd name="connsiteY13" fmla="*/ 956582 h 973208"/>
              <a:gd name="connsiteX14" fmla="*/ 6659448 w 8114697"/>
              <a:gd name="connsiteY14" fmla="*/ 964895 h 973208"/>
              <a:gd name="connsiteX15" fmla="*/ 7324466 w 8114697"/>
              <a:gd name="connsiteY15" fmla="*/ 956582 h 973208"/>
              <a:gd name="connsiteX16" fmla="*/ 7806605 w 8114697"/>
              <a:gd name="connsiteY16" fmla="*/ 948270 h 973208"/>
              <a:gd name="connsiteX17" fmla="*/ 7964546 w 8114697"/>
              <a:gd name="connsiteY17" fmla="*/ 848517 h 973208"/>
              <a:gd name="connsiteX18" fmla="*/ 8055986 w 8114697"/>
              <a:gd name="connsiteY18" fmla="*/ 723826 h 973208"/>
              <a:gd name="connsiteX19" fmla="*/ 8089237 w 8114697"/>
              <a:gd name="connsiteY19" fmla="*/ 549259 h 973208"/>
              <a:gd name="connsiteX20" fmla="*/ 8105864 w 8114697"/>
              <a:gd name="connsiteY20" fmla="*/ 291564 h 973208"/>
              <a:gd name="connsiteX21" fmla="*/ 8055986 w 8114697"/>
              <a:gd name="connsiteY21" fmla="*/ 100371 h 973208"/>
              <a:gd name="connsiteX22" fmla="*/ 7532285 w 8114697"/>
              <a:gd name="connsiteY22" fmla="*/ 108684 h 973208"/>
              <a:gd name="connsiteX23" fmla="*/ 5146532 w 8114697"/>
              <a:gd name="connsiteY23" fmla="*/ 17244 h 973208"/>
              <a:gd name="connsiteX24" fmla="*/ 2893783 w 8114697"/>
              <a:gd name="connsiteY24" fmla="*/ 17244 h 973208"/>
              <a:gd name="connsiteX25" fmla="*/ 1605310 w 8114697"/>
              <a:gd name="connsiteY25" fmla="*/ 619 h 973208"/>
              <a:gd name="connsiteX26" fmla="*/ 516343 w 8114697"/>
              <a:gd name="connsiteY26" fmla="*/ 42182 h 973208"/>
              <a:gd name="connsiteX27" fmla="*/ 34205 w 8114697"/>
              <a:gd name="connsiteY27" fmla="*/ 133622 h 97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14697" h="973208">
                <a:moveTo>
                  <a:pt x="34205" y="133622"/>
                </a:moveTo>
                <a:cubicBezTo>
                  <a:pt x="-44766" y="201509"/>
                  <a:pt x="36975" y="362222"/>
                  <a:pt x="42517" y="449506"/>
                </a:cubicBezTo>
                <a:cubicBezTo>
                  <a:pt x="48059" y="536790"/>
                  <a:pt x="46674" y="589437"/>
                  <a:pt x="67456" y="657324"/>
                </a:cubicBezTo>
                <a:cubicBezTo>
                  <a:pt x="88238" y="725211"/>
                  <a:pt x="129801" y="808339"/>
                  <a:pt x="167208" y="856830"/>
                </a:cubicBezTo>
                <a:cubicBezTo>
                  <a:pt x="204615" y="905321"/>
                  <a:pt x="221241" y="930259"/>
                  <a:pt x="291899" y="948270"/>
                </a:cubicBezTo>
                <a:cubicBezTo>
                  <a:pt x="362557" y="966281"/>
                  <a:pt x="433215" y="966280"/>
                  <a:pt x="591157" y="964895"/>
                </a:cubicBezTo>
                <a:cubicBezTo>
                  <a:pt x="749099" y="963510"/>
                  <a:pt x="1013721" y="939957"/>
                  <a:pt x="1239550" y="939957"/>
                </a:cubicBezTo>
                <a:cubicBezTo>
                  <a:pt x="1465379" y="939957"/>
                  <a:pt x="1738314" y="960739"/>
                  <a:pt x="1946132" y="964895"/>
                </a:cubicBezTo>
                <a:cubicBezTo>
                  <a:pt x="2153950" y="969051"/>
                  <a:pt x="2486459" y="964895"/>
                  <a:pt x="2486459" y="964895"/>
                </a:cubicBezTo>
                <a:lnTo>
                  <a:pt x="3109914" y="964895"/>
                </a:lnTo>
                <a:cubicBezTo>
                  <a:pt x="3313576" y="963510"/>
                  <a:pt x="3470132" y="955197"/>
                  <a:pt x="3708430" y="956582"/>
                </a:cubicBezTo>
                <a:cubicBezTo>
                  <a:pt x="3946728" y="957967"/>
                  <a:pt x="4539703" y="973208"/>
                  <a:pt x="4539703" y="973208"/>
                </a:cubicBezTo>
                <a:lnTo>
                  <a:pt x="5304474" y="964895"/>
                </a:lnTo>
                <a:lnTo>
                  <a:pt x="6019368" y="956582"/>
                </a:lnTo>
                <a:cubicBezTo>
                  <a:pt x="6245197" y="956582"/>
                  <a:pt x="6441932" y="964895"/>
                  <a:pt x="6659448" y="964895"/>
                </a:cubicBezTo>
                <a:cubicBezTo>
                  <a:pt x="6876964" y="964895"/>
                  <a:pt x="7324466" y="956582"/>
                  <a:pt x="7324466" y="956582"/>
                </a:cubicBezTo>
                <a:lnTo>
                  <a:pt x="7806605" y="948270"/>
                </a:lnTo>
                <a:cubicBezTo>
                  <a:pt x="7913285" y="930259"/>
                  <a:pt x="7922983" y="885924"/>
                  <a:pt x="7964546" y="848517"/>
                </a:cubicBezTo>
                <a:cubicBezTo>
                  <a:pt x="8006110" y="811110"/>
                  <a:pt x="8035204" y="773702"/>
                  <a:pt x="8055986" y="723826"/>
                </a:cubicBezTo>
                <a:cubicBezTo>
                  <a:pt x="8076768" y="673950"/>
                  <a:pt x="8080924" y="621303"/>
                  <a:pt x="8089237" y="549259"/>
                </a:cubicBezTo>
                <a:cubicBezTo>
                  <a:pt x="8097550" y="477215"/>
                  <a:pt x="8111406" y="366379"/>
                  <a:pt x="8105864" y="291564"/>
                </a:cubicBezTo>
                <a:cubicBezTo>
                  <a:pt x="8100322" y="216749"/>
                  <a:pt x="8151583" y="130851"/>
                  <a:pt x="8055986" y="100371"/>
                </a:cubicBezTo>
                <a:cubicBezTo>
                  <a:pt x="7960390" y="69891"/>
                  <a:pt x="8017194" y="122538"/>
                  <a:pt x="7532285" y="108684"/>
                </a:cubicBezTo>
                <a:lnTo>
                  <a:pt x="5146532" y="17244"/>
                </a:lnTo>
                <a:cubicBezTo>
                  <a:pt x="4373448" y="2004"/>
                  <a:pt x="2893783" y="17244"/>
                  <a:pt x="2893783" y="17244"/>
                </a:cubicBezTo>
                <a:cubicBezTo>
                  <a:pt x="2303579" y="14473"/>
                  <a:pt x="2001550" y="-3537"/>
                  <a:pt x="1605310" y="619"/>
                </a:cubicBezTo>
                <a:cubicBezTo>
                  <a:pt x="1209070" y="4775"/>
                  <a:pt x="779579" y="20015"/>
                  <a:pt x="516343" y="42182"/>
                </a:cubicBezTo>
                <a:cubicBezTo>
                  <a:pt x="253107" y="64349"/>
                  <a:pt x="113176" y="65735"/>
                  <a:pt x="34205" y="133622"/>
                </a:cubicBezTo>
                <a:close/>
              </a:path>
            </a:pathLst>
          </a:cu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054927" y="374700"/>
            <a:ext cx="8070148" cy="5042598"/>
          </a:xfrm>
          <a:custGeom>
            <a:avLst/>
            <a:gdLst>
              <a:gd name="connsiteX0" fmla="*/ 383473 w 8081792"/>
              <a:gd name="connsiteY0" fmla="*/ 9525 h 5029101"/>
              <a:gd name="connsiteX1" fmla="*/ 926398 w 8081792"/>
              <a:gd name="connsiteY1" fmla="*/ 19050 h 5029101"/>
              <a:gd name="connsiteX2" fmla="*/ 1459798 w 8081792"/>
              <a:gd name="connsiteY2" fmla="*/ 9525 h 5029101"/>
              <a:gd name="connsiteX3" fmla="*/ 2155123 w 8081792"/>
              <a:gd name="connsiteY3" fmla="*/ 9525 h 5029101"/>
              <a:gd name="connsiteX4" fmla="*/ 2879023 w 8081792"/>
              <a:gd name="connsiteY4" fmla="*/ 9525 h 5029101"/>
              <a:gd name="connsiteX5" fmla="*/ 3793423 w 8081792"/>
              <a:gd name="connsiteY5" fmla="*/ 0 h 5029101"/>
              <a:gd name="connsiteX6" fmla="*/ 4517323 w 8081792"/>
              <a:gd name="connsiteY6" fmla="*/ 9525 h 5029101"/>
              <a:gd name="connsiteX7" fmla="*/ 5250748 w 8081792"/>
              <a:gd name="connsiteY7" fmla="*/ 0 h 5029101"/>
              <a:gd name="connsiteX8" fmla="*/ 6079423 w 8081792"/>
              <a:gd name="connsiteY8" fmla="*/ 9525 h 5029101"/>
              <a:gd name="connsiteX9" fmla="*/ 6689023 w 8081792"/>
              <a:gd name="connsiteY9" fmla="*/ 0 h 5029101"/>
              <a:gd name="connsiteX10" fmla="*/ 7384348 w 8081792"/>
              <a:gd name="connsiteY10" fmla="*/ 0 h 5029101"/>
              <a:gd name="connsiteX11" fmla="*/ 7679623 w 8081792"/>
              <a:gd name="connsiteY11" fmla="*/ 19050 h 5029101"/>
              <a:gd name="connsiteX12" fmla="*/ 7832023 w 8081792"/>
              <a:gd name="connsiteY12" fmla="*/ 57150 h 5029101"/>
              <a:gd name="connsiteX13" fmla="*/ 7946323 w 8081792"/>
              <a:gd name="connsiteY13" fmla="*/ 152400 h 5029101"/>
              <a:gd name="connsiteX14" fmla="*/ 8051098 w 8081792"/>
              <a:gd name="connsiteY14" fmla="*/ 257175 h 5029101"/>
              <a:gd name="connsiteX15" fmla="*/ 8051098 w 8081792"/>
              <a:gd name="connsiteY15" fmla="*/ 514350 h 5029101"/>
              <a:gd name="connsiteX16" fmla="*/ 8070148 w 8081792"/>
              <a:gd name="connsiteY16" fmla="*/ 971550 h 5029101"/>
              <a:gd name="connsiteX17" fmla="*/ 8051098 w 8081792"/>
              <a:gd name="connsiteY17" fmla="*/ 1409700 h 5029101"/>
              <a:gd name="connsiteX18" fmla="*/ 8051098 w 8081792"/>
              <a:gd name="connsiteY18" fmla="*/ 1914525 h 5029101"/>
              <a:gd name="connsiteX19" fmla="*/ 8041573 w 8081792"/>
              <a:gd name="connsiteY19" fmla="*/ 2390775 h 5029101"/>
              <a:gd name="connsiteX20" fmla="*/ 8060623 w 8081792"/>
              <a:gd name="connsiteY20" fmla="*/ 3133725 h 5029101"/>
              <a:gd name="connsiteX21" fmla="*/ 8060623 w 8081792"/>
              <a:gd name="connsiteY21" fmla="*/ 3638550 h 5029101"/>
              <a:gd name="connsiteX22" fmla="*/ 8041573 w 8081792"/>
              <a:gd name="connsiteY22" fmla="*/ 4286250 h 5029101"/>
              <a:gd name="connsiteX23" fmla="*/ 8051098 w 8081792"/>
              <a:gd name="connsiteY23" fmla="*/ 4714875 h 5029101"/>
              <a:gd name="connsiteX24" fmla="*/ 8051098 w 8081792"/>
              <a:gd name="connsiteY24" fmla="*/ 5010150 h 5029101"/>
              <a:gd name="connsiteX25" fmla="*/ 7641523 w 8081792"/>
              <a:gd name="connsiteY25" fmla="*/ 5000625 h 5029101"/>
              <a:gd name="connsiteX26" fmla="*/ 7079548 w 8081792"/>
              <a:gd name="connsiteY26" fmla="*/ 5010150 h 5029101"/>
              <a:gd name="connsiteX27" fmla="*/ 6279448 w 8081792"/>
              <a:gd name="connsiteY27" fmla="*/ 4991100 h 5029101"/>
              <a:gd name="connsiteX28" fmla="*/ 5260273 w 8081792"/>
              <a:gd name="connsiteY28" fmla="*/ 5010150 h 5029101"/>
              <a:gd name="connsiteX29" fmla="*/ 4583998 w 8081792"/>
              <a:gd name="connsiteY29" fmla="*/ 5010150 h 5029101"/>
              <a:gd name="connsiteX30" fmla="*/ 3526723 w 8081792"/>
              <a:gd name="connsiteY30" fmla="*/ 5000625 h 5029101"/>
              <a:gd name="connsiteX31" fmla="*/ 2545648 w 8081792"/>
              <a:gd name="connsiteY31" fmla="*/ 4991100 h 5029101"/>
              <a:gd name="connsiteX32" fmla="*/ 1640773 w 8081792"/>
              <a:gd name="connsiteY32" fmla="*/ 4991100 h 5029101"/>
              <a:gd name="connsiteX33" fmla="*/ 935923 w 8081792"/>
              <a:gd name="connsiteY33" fmla="*/ 5000625 h 5029101"/>
              <a:gd name="connsiteX34" fmla="*/ 307273 w 8081792"/>
              <a:gd name="connsiteY34" fmla="*/ 4991100 h 5029101"/>
              <a:gd name="connsiteX35" fmla="*/ 21523 w 8081792"/>
              <a:gd name="connsiteY35" fmla="*/ 5000625 h 5029101"/>
              <a:gd name="connsiteX36" fmla="*/ 21523 w 8081792"/>
              <a:gd name="connsiteY36" fmla="*/ 4591050 h 5029101"/>
              <a:gd name="connsiteX37" fmla="*/ 31048 w 8081792"/>
              <a:gd name="connsiteY37" fmla="*/ 4105275 h 5029101"/>
              <a:gd name="connsiteX38" fmla="*/ 31048 w 8081792"/>
              <a:gd name="connsiteY38" fmla="*/ 3295650 h 5029101"/>
              <a:gd name="connsiteX39" fmla="*/ 21523 w 8081792"/>
              <a:gd name="connsiteY39" fmla="*/ 2828925 h 5029101"/>
              <a:gd name="connsiteX40" fmla="*/ 21523 w 8081792"/>
              <a:gd name="connsiteY40" fmla="*/ 2133600 h 5029101"/>
              <a:gd name="connsiteX41" fmla="*/ 31048 w 8081792"/>
              <a:gd name="connsiteY41" fmla="*/ 1533525 h 5029101"/>
              <a:gd name="connsiteX42" fmla="*/ 21523 w 8081792"/>
              <a:gd name="connsiteY42" fmla="*/ 762000 h 5029101"/>
              <a:gd name="connsiteX43" fmla="*/ 31048 w 8081792"/>
              <a:gd name="connsiteY43" fmla="*/ 304800 h 5029101"/>
              <a:gd name="connsiteX44" fmla="*/ 69148 w 8081792"/>
              <a:gd name="connsiteY44" fmla="*/ 190500 h 5029101"/>
              <a:gd name="connsiteX45" fmla="*/ 154873 w 8081792"/>
              <a:gd name="connsiteY45" fmla="*/ 66675 h 5029101"/>
              <a:gd name="connsiteX46" fmla="*/ 259648 w 8081792"/>
              <a:gd name="connsiteY46" fmla="*/ 47625 h 5029101"/>
              <a:gd name="connsiteX47" fmla="*/ 383473 w 8081792"/>
              <a:gd name="connsiteY47" fmla="*/ 9525 h 5029101"/>
              <a:gd name="connsiteX0" fmla="*/ 383473 w 8081792"/>
              <a:gd name="connsiteY0" fmla="*/ 9525 h 5042598"/>
              <a:gd name="connsiteX1" fmla="*/ 926398 w 8081792"/>
              <a:gd name="connsiteY1" fmla="*/ 19050 h 5042598"/>
              <a:gd name="connsiteX2" fmla="*/ 1459798 w 8081792"/>
              <a:gd name="connsiteY2" fmla="*/ 9525 h 5042598"/>
              <a:gd name="connsiteX3" fmla="*/ 2155123 w 8081792"/>
              <a:gd name="connsiteY3" fmla="*/ 9525 h 5042598"/>
              <a:gd name="connsiteX4" fmla="*/ 2879023 w 8081792"/>
              <a:gd name="connsiteY4" fmla="*/ 9525 h 5042598"/>
              <a:gd name="connsiteX5" fmla="*/ 3793423 w 8081792"/>
              <a:gd name="connsiteY5" fmla="*/ 0 h 5042598"/>
              <a:gd name="connsiteX6" fmla="*/ 4517323 w 8081792"/>
              <a:gd name="connsiteY6" fmla="*/ 9525 h 5042598"/>
              <a:gd name="connsiteX7" fmla="*/ 5250748 w 8081792"/>
              <a:gd name="connsiteY7" fmla="*/ 0 h 5042598"/>
              <a:gd name="connsiteX8" fmla="*/ 6079423 w 8081792"/>
              <a:gd name="connsiteY8" fmla="*/ 9525 h 5042598"/>
              <a:gd name="connsiteX9" fmla="*/ 6689023 w 8081792"/>
              <a:gd name="connsiteY9" fmla="*/ 0 h 5042598"/>
              <a:gd name="connsiteX10" fmla="*/ 7384348 w 8081792"/>
              <a:gd name="connsiteY10" fmla="*/ 0 h 5042598"/>
              <a:gd name="connsiteX11" fmla="*/ 7679623 w 8081792"/>
              <a:gd name="connsiteY11" fmla="*/ 19050 h 5042598"/>
              <a:gd name="connsiteX12" fmla="*/ 7832023 w 8081792"/>
              <a:gd name="connsiteY12" fmla="*/ 57150 h 5042598"/>
              <a:gd name="connsiteX13" fmla="*/ 7946323 w 8081792"/>
              <a:gd name="connsiteY13" fmla="*/ 152400 h 5042598"/>
              <a:gd name="connsiteX14" fmla="*/ 8051098 w 8081792"/>
              <a:gd name="connsiteY14" fmla="*/ 257175 h 5042598"/>
              <a:gd name="connsiteX15" fmla="*/ 8051098 w 8081792"/>
              <a:gd name="connsiteY15" fmla="*/ 514350 h 5042598"/>
              <a:gd name="connsiteX16" fmla="*/ 8070148 w 8081792"/>
              <a:gd name="connsiteY16" fmla="*/ 971550 h 5042598"/>
              <a:gd name="connsiteX17" fmla="*/ 8051098 w 8081792"/>
              <a:gd name="connsiteY17" fmla="*/ 1409700 h 5042598"/>
              <a:gd name="connsiteX18" fmla="*/ 8051098 w 8081792"/>
              <a:gd name="connsiteY18" fmla="*/ 1914525 h 5042598"/>
              <a:gd name="connsiteX19" fmla="*/ 8041573 w 8081792"/>
              <a:gd name="connsiteY19" fmla="*/ 2390775 h 5042598"/>
              <a:gd name="connsiteX20" fmla="*/ 8060623 w 8081792"/>
              <a:gd name="connsiteY20" fmla="*/ 3133725 h 5042598"/>
              <a:gd name="connsiteX21" fmla="*/ 8060623 w 8081792"/>
              <a:gd name="connsiteY21" fmla="*/ 3638550 h 5042598"/>
              <a:gd name="connsiteX22" fmla="*/ 8041573 w 8081792"/>
              <a:gd name="connsiteY22" fmla="*/ 4286250 h 5042598"/>
              <a:gd name="connsiteX23" fmla="*/ 8051098 w 8081792"/>
              <a:gd name="connsiteY23" fmla="*/ 4714875 h 5042598"/>
              <a:gd name="connsiteX24" fmla="*/ 8051098 w 8081792"/>
              <a:gd name="connsiteY24" fmla="*/ 5010150 h 5042598"/>
              <a:gd name="connsiteX25" fmla="*/ 7641523 w 8081792"/>
              <a:gd name="connsiteY25" fmla="*/ 5000625 h 5042598"/>
              <a:gd name="connsiteX26" fmla="*/ 7079548 w 8081792"/>
              <a:gd name="connsiteY26" fmla="*/ 5010150 h 5042598"/>
              <a:gd name="connsiteX27" fmla="*/ 6279448 w 8081792"/>
              <a:gd name="connsiteY27" fmla="*/ 4991100 h 5042598"/>
              <a:gd name="connsiteX28" fmla="*/ 5260273 w 8081792"/>
              <a:gd name="connsiteY28" fmla="*/ 5010150 h 5042598"/>
              <a:gd name="connsiteX29" fmla="*/ 4583998 w 8081792"/>
              <a:gd name="connsiteY29" fmla="*/ 5010150 h 5042598"/>
              <a:gd name="connsiteX30" fmla="*/ 3526723 w 8081792"/>
              <a:gd name="connsiteY30" fmla="*/ 5000625 h 5042598"/>
              <a:gd name="connsiteX31" fmla="*/ 2545648 w 8081792"/>
              <a:gd name="connsiteY31" fmla="*/ 4991100 h 5042598"/>
              <a:gd name="connsiteX32" fmla="*/ 1640773 w 8081792"/>
              <a:gd name="connsiteY32" fmla="*/ 4991100 h 5042598"/>
              <a:gd name="connsiteX33" fmla="*/ 935923 w 8081792"/>
              <a:gd name="connsiteY33" fmla="*/ 5000625 h 5042598"/>
              <a:gd name="connsiteX34" fmla="*/ 307273 w 8081792"/>
              <a:gd name="connsiteY34" fmla="*/ 5029200 h 5042598"/>
              <a:gd name="connsiteX35" fmla="*/ 21523 w 8081792"/>
              <a:gd name="connsiteY35" fmla="*/ 5000625 h 5042598"/>
              <a:gd name="connsiteX36" fmla="*/ 21523 w 8081792"/>
              <a:gd name="connsiteY36" fmla="*/ 4591050 h 5042598"/>
              <a:gd name="connsiteX37" fmla="*/ 31048 w 8081792"/>
              <a:gd name="connsiteY37" fmla="*/ 4105275 h 5042598"/>
              <a:gd name="connsiteX38" fmla="*/ 31048 w 8081792"/>
              <a:gd name="connsiteY38" fmla="*/ 3295650 h 5042598"/>
              <a:gd name="connsiteX39" fmla="*/ 21523 w 8081792"/>
              <a:gd name="connsiteY39" fmla="*/ 2828925 h 5042598"/>
              <a:gd name="connsiteX40" fmla="*/ 21523 w 8081792"/>
              <a:gd name="connsiteY40" fmla="*/ 2133600 h 5042598"/>
              <a:gd name="connsiteX41" fmla="*/ 31048 w 8081792"/>
              <a:gd name="connsiteY41" fmla="*/ 1533525 h 5042598"/>
              <a:gd name="connsiteX42" fmla="*/ 21523 w 8081792"/>
              <a:gd name="connsiteY42" fmla="*/ 762000 h 5042598"/>
              <a:gd name="connsiteX43" fmla="*/ 31048 w 8081792"/>
              <a:gd name="connsiteY43" fmla="*/ 304800 h 5042598"/>
              <a:gd name="connsiteX44" fmla="*/ 69148 w 8081792"/>
              <a:gd name="connsiteY44" fmla="*/ 190500 h 5042598"/>
              <a:gd name="connsiteX45" fmla="*/ 154873 w 8081792"/>
              <a:gd name="connsiteY45" fmla="*/ 66675 h 5042598"/>
              <a:gd name="connsiteX46" fmla="*/ 259648 w 8081792"/>
              <a:gd name="connsiteY46" fmla="*/ 47625 h 5042598"/>
              <a:gd name="connsiteX47" fmla="*/ 383473 w 8081792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9648 w 8070148"/>
              <a:gd name="connsiteY46" fmla="*/ 47625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8012998 w 8070148"/>
              <a:gd name="connsiteY13" fmla="*/ 9525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070148" h="5042598">
                <a:moveTo>
                  <a:pt x="383473" y="9525"/>
                </a:moveTo>
                <a:cubicBezTo>
                  <a:pt x="496185" y="9525"/>
                  <a:pt x="747011" y="19050"/>
                  <a:pt x="926398" y="19050"/>
                </a:cubicBezTo>
                <a:cubicBezTo>
                  <a:pt x="1105785" y="19050"/>
                  <a:pt x="1459798" y="9525"/>
                  <a:pt x="1459798" y="9525"/>
                </a:cubicBezTo>
                <a:lnTo>
                  <a:pt x="2155123" y="9525"/>
                </a:lnTo>
                <a:lnTo>
                  <a:pt x="2879023" y="9525"/>
                </a:lnTo>
                <a:lnTo>
                  <a:pt x="3793423" y="0"/>
                </a:lnTo>
                <a:cubicBezTo>
                  <a:pt x="4066473" y="0"/>
                  <a:pt x="4274436" y="9525"/>
                  <a:pt x="4517323" y="9525"/>
                </a:cubicBezTo>
                <a:cubicBezTo>
                  <a:pt x="4760210" y="9525"/>
                  <a:pt x="4990398" y="0"/>
                  <a:pt x="5250748" y="0"/>
                </a:cubicBezTo>
                <a:cubicBezTo>
                  <a:pt x="5511098" y="0"/>
                  <a:pt x="5839711" y="9525"/>
                  <a:pt x="6079423" y="9525"/>
                </a:cubicBezTo>
                <a:cubicBezTo>
                  <a:pt x="6319135" y="9525"/>
                  <a:pt x="6689023" y="0"/>
                  <a:pt x="6689023" y="0"/>
                </a:cubicBezTo>
                <a:lnTo>
                  <a:pt x="7384348" y="0"/>
                </a:lnTo>
                <a:cubicBezTo>
                  <a:pt x="7549448" y="3175"/>
                  <a:pt x="7600248" y="14288"/>
                  <a:pt x="7679623" y="19050"/>
                </a:cubicBezTo>
                <a:cubicBezTo>
                  <a:pt x="7739948" y="22225"/>
                  <a:pt x="7805035" y="15875"/>
                  <a:pt x="7860598" y="28575"/>
                </a:cubicBezTo>
                <a:cubicBezTo>
                  <a:pt x="7916161" y="41275"/>
                  <a:pt x="7981248" y="57150"/>
                  <a:pt x="8012998" y="95250"/>
                </a:cubicBezTo>
                <a:cubicBezTo>
                  <a:pt x="8044748" y="133350"/>
                  <a:pt x="8044748" y="187325"/>
                  <a:pt x="8051098" y="257175"/>
                </a:cubicBezTo>
                <a:cubicBezTo>
                  <a:pt x="8057448" y="327025"/>
                  <a:pt x="8047923" y="395288"/>
                  <a:pt x="8051098" y="514350"/>
                </a:cubicBezTo>
                <a:cubicBezTo>
                  <a:pt x="8054273" y="633412"/>
                  <a:pt x="8070148" y="822325"/>
                  <a:pt x="8070148" y="971550"/>
                </a:cubicBezTo>
                <a:cubicBezTo>
                  <a:pt x="8070148" y="1120775"/>
                  <a:pt x="8054273" y="1252538"/>
                  <a:pt x="8051098" y="1409700"/>
                </a:cubicBezTo>
                <a:cubicBezTo>
                  <a:pt x="8047923" y="1566862"/>
                  <a:pt x="8052685" y="1751013"/>
                  <a:pt x="8051098" y="1914525"/>
                </a:cubicBezTo>
                <a:cubicBezTo>
                  <a:pt x="8049511" y="2078037"/>
                  <a:pt x="8039986" y="2187575"/>
                  <a:pt x="8041573" y="2390775"/>
                </a:cubicBezTo>
                <a:cubicBezTo>
                  <a:pt x="8043160" y="2593975"/>
                  <a:pt x="8057448" y="2925763"/>
                  <a:pt x="8060623" y="3133725"/>
                </a:cubicBezTo>
                <a:cubicBezTo>
                  <a:pt x="8063798" y="3341687"/>
                  <a:pt x="8063798" y="3446463"/>
                  <a:pt x="8060623" y="3638550"/>
                </a:cubicBezTo>
                <a:cubicBezTo>
                  <a:pt x="8057448" y="3830637"/>
                  <a:pt x="8043160" y="4106863"/>
                  <a:pt x="8041573" y="4286250"/>
                </a:cubicBezTo>
                <a:cubicBezTo>
                  <a:pt x="8039986" y="4465637"/>
                  <a:pt x="8049511" y="4594225"/>
                  <a:pt x="8051098" y="4714875"/>
                </a:cubicBezTo>
                <a:cubicBezTo>
                  <a:pt x="8052686" y="4835525"/>
                  <a:pt x="8090785" y="4953000"/>
                  <a:pt x="8022523" y="5000625"/>
                </a:cubicBezTo>
                <a:cubicBezTo>
                  <a:pt x="7954261" y="5048250"/>
                  <a:pt x="7798685" y="4999038"/>
                  <a:pt x="7641523" y="5000625"/>
                </a:cubicBezTo>
                <a:cubicBezTo>
                  <a:pt x="7484361" y="5002212"/>
                  <a:pt x="7306560" y="5011737"/>
                  <a:pt x="7079548" y="5010150"/>
                </a:cubicBezTo>
                <a:cubicBezTo>
                  <a:pt x="6852536" y="5008563"/>
                  <a:pt x="6582660" y="4991100"/>
                  <a:pt x="6279448" y="4991100"/>
                </a:cubicBezTo>
                <a:cubicBezTo>
                  <a:pt x="5976236" y="4991100"/>
                  <a:pt x="5542848" y="5006975"/>
                  <a:pt x="5260273" y="5010150"/>
                </a:cubicBezTo>
                <a:cubicBezTo>
                  <a:pt x="4977698" y="5013325"/>
                  <a:pt x="4583998" y="5010150"/>
                  <a:pt x="4583998" y="5010150"/>
                </a:cubicBezTo>
                <a:lnTo>
                  <a:pt x="3526723" y="5000625"/>
                </a:lnTo>
                <a:lnTo>
                  <a:pt x="2545648" y="4991100"/>
                </a:lnTo>
                <a:lnTo>
                  <a:pt x="1640773" y="4991100"/>
                </a:lnTo>
                <a:lnTo>
                  <a:pt x="935923" y="5000625"/>
                </a:lnTo>
                <a:cubicBezTo>
                  <a:pt x="713673" y="5006975"/>
                  <a:pt x="459673" y="5029200"/>
                  <a:pt x="307273" y="5029200"/>
                </a:cubicBezTo>
                <a:cubicBezTo>
                  <a:pt x="154873" y="5029200"/>
                  <a:pt x="69148" y="5073650"/>
                  <a:pt x="21523" y="5000625"/>
                </a:cubicBezTo>
                <a:cubicBezTo>
                  <a:pt x="-26102" y="4927600"/>
                  <a:pt x="19935" y="4740275"/>
                  <a:pt x="21523" y="4591050"/>
                </a:cubicBezTo>
                <a:cubicBezTo>
                  <a:pt x="23110" y="4441825"/>
                  <a:pt x="29461" y="4321175"/>
                  <a:pt x="31048" y="4105275"/>
                </a:cubicBezTo>
                <a:cubicBezTo>
                  <a:pt x="32635" y="3889375"/>
                  <a:pt x="32635" y="3508375"/>
                  <a:pt x="31048" y="3295650"/>
                </a:cubicBezTo>
                <a:cubicBezTo>
                  <a:pt x="29461" y="3082925"/>
                  <a:pt x="23110" y="3022600"/>
                  <a:pt x="21523" y="2828925"/>
                </a:cubicBezTo>
                <a:cubicBezTo>
                  <a:pt x="19936" y="2635250"/>
                  <a:pt x="19936" y="2349500"/>
                  <a:pt x="21523" y="2133600"/>
                </a:cubicBezTo>
                <a:cubicBezTo>
                  <a:pt x="23110" y="1917700"/>
                  <a:pt x="31048" y="1762125"/>
                  <a:pt x="31048" y="1533525"/>
                </a:cubicBezTo>
                <a:cubicBezTo>
                  <a:pt x="31048" y="1304925"/>
                  <a:pt x="21523" y="966787"/>
                  <a:pt x="21523" y="762000"/>
                </a:cubicBezTo>
                <a:cubicBezTo>
                  <a:pt x="21523" y="557213"/>
                  <a:pt x="23111" y="400050"/>
                  <a:pt x="31048" y="304800"/>
                </a:cubicBezTo>
                <a:cubicBezTo>
                  <a:pt x="38985" y="209550"/>
                  <a:pt x="48510" y="230188"/>
                  <a:pt x="69148" y="190500"/>
                </a:cubicBezTo>
                <a:cubicBezTo>
                  <a:pt x="89785" y="150813"/>
                  <a:pt x="123123" y="90487"/>
                  <a:pt x="154873" y="66675"/>
                </a:cubicBezTo>
                <a:cubicBezTo>
                  <a:pt x="186623" y="42863"/>
                  <a:pt x="212023" y="26987"/>
                  <a:pt x="250123" y="19050"/>
                </a:cubicBezTo>
                <a:cubicBezTo>
                  <a:pt x="288223" y="11113"/>
                  <a:pt x="270761" y="9525"/>
                  <a:pt x="383473" y="9525"/>
                </a:cubicBezTo>
                <a:close/>
              </a:path>
            </a:pathLst>
          </a:custGeom>
          <a:solidFill>
            <a:srgbClr val="0100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3000" y="774700"/>
            <a:ext cx="7391400" cy="4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47832" y="1098087"/>
            <a:ext cx="4542612" cy="342913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7414437"/>
      </p:ext>
    </p:extLst>
  </p:cSld>
  <p:clrMapOvr>
    <a:masterClrMapping/>
  </p:clrMapOvr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1945" y="340822"/>
            <a:ext cx="11429135" cy="6517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97647" y="5752974"/>
            <a:ext cx="2023084" cy="1105026"/>
          </a:xfrm>
          <a:custGeom>
            <a:avLst/>
            <a:gdLst>
              <a:gd name="connsiteX0" fmla="*/ 1061045 w 2023084"/>
              <a:gd name="connsiteY0" fmla="*/ 144 h 1105026"/>
              <a:gd name="connsiteX1" fmla="*/ 1253277 w 2023084"/>
              <a:gd name="connsiteY1" fmla="*/ 16769 h 1105026"/>
              <a:gd name="connsiteX2" fmla="*/ 1876731 w 2023084"/>
              <a:gd name="connsiteY2" fmla="*/ 174710 h 1105026"/>
              <a:gd name="connsiteX3" fmla="*/ 1909982 w 2023084"/>
              <a:gd name="connsiteY3" fmla="*/ 282776 h 1105026"/>
              <a:gd name="connsiteX4" fmla="*/ 1926608 w 2023084"/>
              <a:gd name="connsiteY4" fmla="*/ 465656 h 1105026"/>
              <a:gd name="connsiteX5" fmla="*/ 1951546 w 2023084"/>
              <a:gd name="connsiteY5" fmla="*/ 665161 h 1105026"/>
              <a:gd name="connsiteX6" fmla="*/ 1976484 w 2023084"/>
              <a:gd name="connsiteY6" fmla="*/ 872980 h 1105026"/>
              <a:gd name="connsiteX7" fmla="*/ 2012852 w 2023084"/>
              <a:gd name="connsiteY7" fmla="*/ 1050665 h 1105026"/>
              <a:gd name="connsiteX8" fmla="*/ 2023084 w 2023084"/>
              <a:gd name="connsiteY8" fmla="*/ 1105026 h 1105026"/>
              <a:gd name="connsiteX9" fmla="*/ 0 w 2023084"/>
              <a:gd name="connsiteY9" fmla="*/ 1105026 h 1105026"/>
              <a:gd name="connsiteX10" fmla="*/ 1603 w 2023084"/>
              <a:gd name="connsiteY10" fmla="*/ 1090734 h 1105026"/>
              <a:gd name="connsiteX11" fmla="*/ 39618 w 2023084"/>
              <a:gd name="connsiteY11" fmla="*/ 756601 h 1105026"/>
              <a:gd name="connsiteX12" fmla="*/ 89495 w 2023084"/>
              <a:gd name="connsiteY12" fmla="*/ 307714 h 1105026"/>
              <a:gd name="connsiteX13" fmla="*/ 338878 w 2023084"/>
              <a:gd name="connsiteY13" fmla="*/ 124834 h 1105026"/>
              <a:gd name="connsiteX14" fmla="*/ 879204 w 2023084"/>
              <a:gd name="connsiteY14" fmla="*/ 16769 h 1105026"/>
              <a:gd name="connsiteX15" fmla="*/ 1061045 w 2023084"/>
              <a:gd name="connsiteY15" fmla="*/ 144 h 11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3084" h="1105026">
                <a:moveTo>
                  <a:pt x="1061045" y="144"/>
                </a:moveTo>
                <a:cubicBezTo>
                  <a:pt x="1114732" y="-896"/>
                  <a:pt x="1170150" y="3607"/>
                  <a:pt x="1253277" y="16769"/>
                </a:cubicBezTo>
                <a:cubicBezTo>
                  <a:pt x="1419532" y="43093"/>
                  <a:pt x="1767280" y="130375"/>
                  <a:pt x="1876731" y="174710"/>
                </a:cubicBezTo>
                <a:cubicBezTo>
                  <a:pt x="1986182" y="219044"/>
                  <a:pt x="1901669" y="234285"/>
                  <a:pt x="1909982" y="282776"/>
                </a:cubicBezTo>
                <a:cubicBezTo>
                  <a:pt x="1918295" y="331267"/>
                  <a:pt x="1919681" y="401925"/>
                  <a:pt x="1926608" y="465656"/>
                </a:cubicBezTo>
                <a:cubicBezTo>
                  <a:pt x="1933535" y="529387"/>
                  <a:pt x="1943233" y="597274"/>
                  <a:pt x="1951546" y="665161"/>
                </a:cubicBezTo>
                <a:cubicBezTo>
                  <a:pt x="1959859" y="733048"/>
                  <a:pt x="1962630" y="782925"/>
                  <a:pt x="1976484" y="872980"/>
                </a:cubicBezTo>
                <a:cubicBezTo>
                  <a:pt x="1983411" y="918008"/>
                  <a:pt x="1999344" y="986242"/>
                  <a:pt x="2012852" y="1050665"/>
                </a:cubicBezTo>
                <a:lnTo>
                  <a:pt x="2023084" y="1105026"/>
                </a:lnTo>
                <a:lnTo>
                  <a:pt x="0" y="1105026"/>
                </a:lnTo>
                <a:lnTo>
                  <a:pt x="1603" y="1090734"/>
                </a:lnTo>
                <a:cubicBezTo>
                  <a:pt x="10828" y="1009057"/>
                  <a:pt x="26283" y="875404"/>
                  <a:pt x="39618" y="756601"/>
                </a:cubicBezTo>
                <a:cubicBezTo>
                  <a:pt x="54859" y="620827"/>
                  <a:pt x="39618" y="413009"/>
                  <a:pt x="89495" y="307714"/>
                </a:cubicBezTo>
                <a:cubicBezTo>
                  <a:pt x="139372" y="202419"/>
                  <a:pt x="214186" y="170554"/>
                  <a:pt x="338878" y="124834"/>
                </a:cubicBezTo>
                <a:cubicBezTo>
                  <a:pt x="463568" y="79114"/>
                  <a:pt x="726804" y="34780"/>
                  <a:pt x="879204" y="16769"/>
                </a:cubicBezTo>
                <a:cubicBezTo>
                  <a:pt x="955404" y="7764"/>
                  <a:pt x="1007359" y="1183"/>
                  <a:pt x="1061045" y="144"/>
                </a:cubicBezTo>
                <a:close/>
              </a:path>
            </a:pathLst>
          </a:cu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054928" y="5137443"/>
            <a:ext cx="8070147" cy="973208"/>
          </a:xfrm>
          <a:custGeom>
            <a:avLst/>
            <a:gdLst>
              <a:gd name="connsiteX0" fmla="*/ 34205 w 8134545"/>
              <a:gd name="connsiteY0" fmla="*/ 133622 h 973208"/>
              <a:gd name="connsiteX1" fmla="*/ 42517 w 8134545"/>
              <a:gd name="connsiteY1" fmla="*/ 449506 h 973208"/>
              <a:gd name="connsiteX2" fmla="*/ 67456 w 8134545"/>
              <a:gd name="connsiteY2" fmla="*/ 657324 h 973208"/>
              <a:gd name="connsiteX3" fmla="*/ 167208 w 8134545"/>
              <a:gd name="connsiteY3" fmla="*/ 856830 h 973208"/>
              <a:gd name="connsiteX4" fmla="*/ 291899 w 8134545"/>
              <a:gd name="connsiteY4" fmla="*/ 948270 h 973208"/>
              <a:gd name="connsiteX5" fmla="*/ 591157 w 8134545"/>
              <a:gd name="connsiteY5" fmla="*/ 964895 h 973208"/>
              <a:gd name="connsiteX6" fmla="*/ 1239550 w 8134545"/>
              <a:gd name="connsiteY6" fmla="*/ 939957 h 973208"/>
              <a:gd name="connsiteX7" fmla="*/ 1946132 w 8134545"/>
              <a:gd name="connsiteY7" fmla="*/ 964895 h 973208"/>
              <a:gd name="connsiteX8" fmla="*/ 2486459 w 8134545"/>
              <a:gd name="connsiteY8" fmla="*/ 964895 h 973208"/>
              <a:gd name="connsiteX9" fmla="*/ 3109914 w 8134545"/>
              <a:gd name="connsiteY9" fmla="*/ 964895 h 973208"/>
              <a:gd name="connsiteX10" fmla="*/ 3708430 w 8134545"/>
              <a:gd name="connsiteY10" fmla="*/ 956582 h 973208"/>
              <a:gd name="connsiteX11" fmla="*/ 4539703 w 8134545"/>
              <a:gd name="connsiteY11" fmla="*/ 973208 h 973208"/>
              <a:gd name="connsiteX12" fmla="*/ 5304474 w 8134545"/>
              <a:gd name="connsiteY12" fmla="*/ 964895 h 973208"/>
              <a:gd name="connsiteX13" fmla="*/ 6019368 w 8134545"/>
              <a:gd name="connsiteY13" fmla="*/ 956582 h 973208"/>
              <a:gd name="connsiteX14" fmla="*/ 6659448 w 8134545"/>
              <a:gd name="connsiteY14" fmla="*/ 964895 h 973208"/>
              <a:gd name="connsiteX15" fmla="*/ 7324466 w 8134545"/>
              <a:gd name="connsiteY15" fmla="*/ 956582 h 973208"/>
              <a:gd name="connsiteX16" fmla="*/ 7806605 w 8134545"/>
              <a:gd name="connsiteY16" fmla="*/ 948270 h 973208"/>
              <a:gd name="connsiteX17" fmla="*/ 7964546 w 8134545"/>
              <a:gd name="connsiteY17" fmla="*/ 848517 h 973208"/>
              <a:gd name="connsiteX18" fmla="*/ 8055986 w 8134545"/>
              <a:gd name="connsiteY18" fmla="*/ 723826 h 973208"/>
              <a:gd name="connsiteX19" fmla="*/ 8089237 w 8134545"/>
              <a:gd name="connsiteY19" fmla="*/ 549259 h 973208"/>
              <a:gd name="connsiteX20" fmla="*/ 8080925 w 8134545"/>
              <a:gd name="connsiteY20" fmla="*/ 291564 h 973208"/>
              <a:gd name="connsiteX21" fmla="*/ 8097550 w 8134545"/>
              <a:gd name="connsiteY21" fmla="*/ 108684 h 973208"/>
              <a:gd name="connsiteX22" fmla="*/ 7532285 w 8134545"/>
              <a:gd name="connsiteY22" fmla="*/ 108684 h 973208"/>
              <a:gd name="connsiteX23" fmla="*/ 5146532 w 8134545"/>
              <a:gd name="connsiteY23" fmla="*/ 17244 h 973208"/>
              <a:gd name="connsiteX24" fmla="*/ 2893783 w 8134545"/>
              <a:gd name="connsiteY24" fmla="*/ 17244 h 973208"/>
              <a:gd name="connsiteX25" fmla="*/ 1605310 w 8134545"/>
              <a:gd name="connsiteY25" fmla="*/ 619 h 973208"/>
              <a:gd name="connsiteX26" fmla="*/ 516343 w 8134545"/>
              <a:gd name="connsiteY26" fmla="*/ 42182 h 973208"/>
              <a:gd name="connsiteX27" fmla="*/ 34205 w 8134545"/>
              <a:gd name="connsiteY27" fmla="*/ 133622 h 973208"/>
              <a:gd name="connsiteX0" fmla="*/ 34205 w 8102677"/>
              <a:gd name="connsiteY0" fmla="*/ 133622 h 973208"/>
              <a:gd name="connsiteX1" fmla="*/ 42517 w 8102677"/>
              <a:gd name="connsiteY1" fmla="*/ 449506 h 973208"/>
              <a:gd name="connsiteX2" fmla="*/ 67456 w 8102677"/>
              <a:gd name="connsiteY2" fmla="*/ 657324 h 973208"/>
              <a:gd name="connsiteX3" fmla="*/ 167208 w 8102677"/>
              <a:gd name="connsiteY3" fmla="*/ 856830 h 973208"/>
              <a:gd name="connsiteX4" fmla="*/ 291899 w 8102677"/>
              <a:gd name="connsiteY4" fmla="*/ 948270 h 973208"/>
              <a:gd name="connsiteX5" fmla="*/ 591157 w 8102677"/>
              <a:gd name="connsiteY5" fmla="*/ 964895 h 973208"/>
              <a:gd name="connsiteX6" fmla="*/ 1239550 w 8102677"/>
              <a:gd name="connsiteY6" fmla="*/ 939957 h 973208"/>
              <a:gd name="connsiteX7" fmla="*/ 1946132 w 8102677"/>
              <a:gd name="connsiteY7" fmla="*/ 964895 h 973208"/>
              <a:gd name="connsiteX8" fmla="*/ 2486459 w 8102677"/>
              <a:gd name="connsiteY8" fmla="*/ 964895 h 973208"/>
              <a:gd name="connsiteX9" fmla="*/ 3109914 w 8102677"/>
              <a:gd name="connsiteY9" fmla="*/ 964895 h 973208"/>
              <a:gd name="connsiteX10" fmla="*/ 3708430 w 8102677"/>
              <a:gd name="connsiteY10" fmla="*/ 956582 h 973208"/>
              <a:gd name="connsiteX11" fmla="*/ 4539703 w 8102677"/>
              <a:gd name="connsiteY11" fmla="*/ 973208 h 973208"/>
              <a:gd name="connsiteX12" fmla="*/ 5304474 w 8102677"/>
              <a:gd name="connsiteY12" fmla="*/ 964895 h 973208"/>
              <a:gd name="connsiteX13" fmla="*/ 6019368 w 8102677"/>
              <a:gd name="connsiteY13" fmla="*/ 956582 h 973208"/>
              <a:gd name="connsiteX14" fmla="*/ 6659448 w 8102677"/>
              <a:gd name="connsiteY14" fmla="*/ 964895 h 973208"/>
              <a:gd name="connsiteX15" fmla="*/ 7324466 w 8102677"/>
              <a:gd name="connsiteY15" fmla="*/ 956582 h 973208"/>
              <a:gd name="connsiteX16" fmla="*/ 7806605 w 8102677"/>
              <a:gd name="connsiteY16" fmla="*/ 948270 h 973208"/>
              <a:gd name="connsiteX17" fmla="*/ 7964546 w 8102677"/>
              <a:gd name="connsiteY17" fmla="*/ 848517 h 973208"/>
              <a:gd name="connsiteX18" fmla="*/ 8055986 w 8102677"/>
              <a:gd name="connsiteY18" fmla="*/ 723826 h 973208"/>
              <a:gd name="connsiteX19" fmla="*/ 8089237 w 8102677"/>
              <a:gd name="connsiteY19" fmla="*/ 549259 h 973208"/>
              <a:gd name="connsiteX20" fmla="*/ 8080925 w 8102677"/>
              <a:gd name="connsiteY20" fmla="*/ 291564 h 973208"/>
              <a:gd name="connsiteX21" fmla="*/ 8055986 w 8102677"/>
              <a:gd name="connsiteY21" fmla="*/ 100371 h 973208"/>
              <a:gd name="connsiteX22" fmla="*/ 7532285 w 8102677"/>
              <a:gd name="connsiteY22" fmla="*/ 108684 h 973208"/>
              <a:gd name="connsiteX23" fmla="*/ 5146532 w 8102677"/>
              <a:gd name="connsiteY23" fmla="*/ 17244 h 973208"/>
              <a:gd name="connsiteX24" fmla="*/ 2893783 w 8102677"/>
              <a:gd name="connsiteY24" fmla="*/ 17244 h 973208"/>
              <a:gd name="connsiteX25" fmla="*/ 1605310 w 8102677"/>
              <a:gd name="connsiteY25" fmla="*/ 619 h 973208"/>
              <a:gd name="connsiteX26" fmla="*/ 516343 w 8102677"/>
              <a:gd name="connsiteY26" fmla="*/ 42182 h 973208"/>
              <a:gd name="connsiteX27" fmla="*/ 34205 w 8102677"/>
              <a:gd name="connsiteY27" fmla="*/ 133622 h 973208"/>
              <a:gd name="connsiteX0" fmla="*/ 34205 w 8114697"/>
              <a:gd name="connsiteY0" fmla="*/ 133622 h 973208"/>
              <a:gd name="connsiteX1" fmla="*/ 42517 w 8114697"/>
              <a:gd name="connsiteY1" fmla="*/ 449506 h 973208"/>
              <a:gd name="connsiteX2" fmla="*/ 67456 w 8114697"/>
              <a:gd name="connsiteY2" fmla="*/ 657324 h 973208"/>
              <a:gd name="connsiteX3" fmla="*/ 167208 w 8114697"/>
              <a:gd name="connsiteY3" fmla="*/ 856830 h 973208"/>
              <a:gd name="connsiteX4" fmla="*/ 291899 w 8114697"/>
              <a:gd name="connsiteY4" fmla="*/ 948270 h 973208"/>
              <a:gd name="connsiteX5" fmla="*/ 591157 w 8114697"/>
              <a:gd name="connsiteY5" fmla="*/ 964895 h 973208"/>
              <a:gd name="connsiteX6" fmla="*/ 1239550 w 8114697"/>
              <a:gd name="connsiteY6" fmla="*/ 939957 h 973208"/>
              <a:gd name="connsiteX7" fmla="*/ 1946132 w 8114697"/>
              <a:gd name="connsiteY7" fmla="*/ 964895 h 973208"/>
              <a:gd name="connsiteX8" fmla="*/ 2486459 w 8114697"/>
              <a:gd name="connsiteY8" fmla="*/ 964895 h 973208"/>
              <a:gd name="connsiteX9" fmla="*/ 3109914 w 8114697"/>
              <a:gd name="connsiteY9" fmla="*/ 964895 h 973208"/>
              <a:gd name="connsiteX10" fmla="*/ 3708430 w 8114697"/>
              <a:gd name="connsiteY10" fmla="*/ 956582 h 973208"/>
              <a:gd name="connsiteX11" fmla="*/ 4539703 w 8114697"/>
              <a:gd name="connsiteY11" fmla="*/ 973208 h 973208"/>
              <a:gd name="connsiteX12" fmla="*/ 5304474 w 8114697"/>
              <a:gd name="connsiteY12" fmla="*/ 964895 h 973208"/>
              <a:gd name="connsiteX13" fmla="*/ 6019368 w 8114697"/>
              <a:gd name="connsiteY13" fmla="*/ 956582 h 973208"/>
              <a:gd name="connsiteX14" fmla="*/ 6659448 w 8114697"/>
              <a:gd name="connsiteY14" fmla="*/ 964895 h 973208"/>
              <a:gd name="connsiteX15" fmla="*/ 7324466 w 8114697"/>
              <a:gd name="connsiteY15" fmla="*/ 956582 h 973208"/>
              <a:gd name="connsiteX16" fmla="*/ 7806605 w 8114697"/>
              <a:gd name="connsiteY16" fmla="*/ 948270 h 973208"/>
              <a:gd name="connsiteX17" fmla="*/ 7964546 w 8114697"/>
              <a:gd name="connsiteY17" fmla="*/ 848517 h 973208"/>
              <a:gd name="connsiteX18" fmla="*/ 8055986 w 8114697"/>
              <a:gd name="connsiteY18" fmla="*/ 723826 h 973208"/>
              <a:gd name="connsiteX19" fmla="*/ 8089237 w 8114697"/>
              <a:gd name="connsiteY19" fmla="*/ 549259 h 973208"/>
              <a:gd name="connsiteX20" fmla="*/ 8105864 w 8114697"/>
              <a:gd name="connsiteY20" fmla="*/ 291564 h 973208"/>
              <a:gd name="connsiteX21" fmla="*/ 8055986 w 8114697"/>
              <a:gd name="connsiteY21" fmla="*/ 100371 h 973208"/>
              <a:gd name="connsiteX22" fmla="*/ 7532285 w 8114697"/>
              <a:gd name="connsiteY22" fmla="*/ 108684 h 973208"/>
              <a:gd name="connsiteX23" fmla="*/ 5146532 w 8114697"/>
              <a:gd name="connsiteY23" fmla="*/ 17244 h 973208"/>
              <a:gd name="connsiteX24" fmla="*/ 2893783 w 8114697"/>
              <a:gd name="connsiteY24" fmla="*/ 17244 h 973208"/>
              <a:gd name="connsiteX25" fmla="*/ 1605310 w 8114697"/>
              <a:gd name="connsiteY25" fmla="*/ 619 h 973208"/>
              <a:gd name="connsiteX26" fmla="*/ 516343 w 8114697"/>
              <a:gd name="connsiteY26" fmla="*/ 42182 h 973208"/>
              <a:gd name="connsiteX27" fmla="*/ 34205 w 8114697"/>
              <a:gd name="connsiteY27" fmla="*/ 133622 h 97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14697" h="973208">
                <a:moveTo>
                  <a:pt x="34205" y="133622"/>
                </a:moveTo>
                <a:cubicBezTo>
                  <a:pt x="-44766" y="201509"/>
                  <a:pt x="36975" y="362222"/>
                  <a:pt x="42517" y="449506"/>
                </a:cubicBezTo>
                <a:cubicBezTo>
                  <a:pt x="48059" y="536790"/>
                  <a:pt x="46674" y="589437"/>
                  <a:pt x="67456" y="657324"/>
                </a:cubicBezTo>
                <a:cubicBezTo>
                  <a:pt x="88238" y="725211"/>
                  <a:pt x="129801" y="808339"/>
                  <a:pt x="167208" y="856830"/>
                </a:cubicBezTo>
                <a:cubicBezTo>
                  <a:pt x="204615" y="905321"/>
                  <a:pt x="221241" y="930259"/>
                  <a:pt x="291899" y="948270"/>
                </a:cubicBezTo>
                <a:cubicBezTo>
                  <a:pt x="362557" y="966281"/>
                  <a:pt x="433215" y="966280"/>
                  <a:pt x="591157" y="964895"/>
                </a:cubicBezTo>
                <a:cubicBezTo>
                  <a:pt x="749099" y="963510"/>
                  <a:pt x="1013721" y="939957"/>
                  <a:pt x="1239550" y="939957"/>
                </a:cubicBezTo>
                <a:cubicBezTo>
                  <a:pt x="1465379" y="939957"/>
                  <a:pt x="1738314" y="960739"/>
                  <a:pt x="1946132" y="964895"/>
                </a:cubicBezTo>
                <a:cubicBezTo>
                  <a:pt x="2153950" y="969051"/>
                  <a:pt x="2486459" y="964895"/>
                  <a:pt x="2486459" y="964895"/>
                </a:cubicBezTo>
                <a:lnTo>
                  <a:pt x="3109914" y="964895"/>
                </a:lnTo>
                <a:cubicBezTo>
                  <a:pt x="3313576" y="963510"/>
                  <a:pt x="3470132" y="955197"/>
                  <a:pt x="3708430" y="956582"/>
                </a:cubicBezTo>
                <a:cubicBezTo>
                  <a:pt x="3946728" y="957967"/>
                  <a:pt x="4539703" y="973208"/>
                  <a:pt x="4539703" y="973208"/>
                </a:cubicBezTo>
                <a:lnTo>
                  <a:pt x="5304474" y="964895"/>
                </a:lnTo>
                <a:lnTo>
                  <a:pt x="6019368" y="956582"/>
                </a:lnTo>
                <a:cubicBezTo>
                  <a:pt x="6245197" y="956582"/>
                  <a:pt x="6441932" y="964895"/>
                  <a:pt x="6659448" y="964895"/>
                </a:cubicBezTo>
                <a:cubicBezTo>
                  <a:pt x="6876964" y="964895"/>
                  <a:pt x="7324466" y="956582"/>
                  <a:pt x="7324466" y="956582"/>
                </a:cubicBezTo>
                <a:lnTo>
                  <a:pt x="7806605" y="948270"/>
                </a:lnTo>
                <a:cubicBezTo>
                  <a:pt x="7913285" y="930259"/>
                  <a:pt x="7922983" y="885924"/>
                  <a:pt x="7964546" y="848517"/>
                </a:cubicBezTo>
                <a:cubicBezTo>
                  <a:pt x="8006110" y="811110"/>
                  <a:pt x="8035204" y="773702"/>
                  <a:pt x="8055986" y="723826"/>
                </a:cubicBezTo>
                <a:cubicBezTo>
                  <a:pt x="8076768" y="673950"/>
                  <a:pt x="8080924" y="621303"/>
                  <a:pt x="8089237" y="549259"/>
                </a:cubicBezTo>
                <a:cubicBezTo>
                  <a:pt x="8097550" y="477215"/>
                  <a:pt x="8111406" y="366379"/>
                  <a:pt x="8105864" y="291564"/>
                </a:cubicBezTo>
                <a:cubicBezTo>
                  <a:pt x="8100322" y="216749"/>
                  <a:pt x="8151583" y="130851"/>
                  <a:pt x="8055986" y="100371"/>
                </a:cubicBezTo>
                <a:cubicBezTo>
                  <a:pt x="7960390" y="69891"/>
                  <a:pt x="8017194" y="122538"/>
                  <a:pt x="7532285" y="108684"/>
                </a:cubicBezTo>
                <a:lnTo>
                  <a:pt x="5146532" y="17244"/>
                </a:lnTo>
                <a:cubicBezTo>
                  <a:pt x="4373448" y="2004"/>
                  <a:pt x="2893783" y="17244"/>
                  <a:pt x="2893783" y="17244"/>
                </a:cubicBezTo>
                <a:cubicBezTo>
                  <a:pt x="2303579" y="14473"/>
                  <a:pt x="2001550" y="-3537"/>
                  <a:pt x="1605310" y="619"/>
                </a:cubicBezTo>
                <a:cubicBezTo>
                  <a:pt x="1209070" y="4775"/>
                  <a:pt x="779579" y="20015"/>
                  <a:pt x="516343" y="42182"/>
                </a:cubicBezTo>
                <a:cubicBezTo>
                  <a:pt x="253107" y="64349"/>
                  <a:pt x="113176" y="65735"/>
                  <a:pt x="34205" y="133622"/>
                </a:cubicBezTo>
                <a:close/>
              </a:path>
            </a:pathLst>
          </a:cu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054927" y="374700"/>
            <a:ext cx="8070148" cy="5042598"/>
          </a:xfrm>
          <a:custGeom>
            <a:avLst/>
            <a:gdLst>
              <a:gd name="connsiteX0" fmla="*/ 383473 w 8081792"/>
              <a:gd name="connsiteY0" fmla="*/ 9525 h 5029101"/>
              <a:gd name="connsiteX1" fmla="*/ 926398 w 8081792"/>
              <a:gd name="connsiteY1" fmla="*/ 19050 h 5029101"/>
              <a:gd name="connsiteX2" fmla="*/ 1459798 w 8081792"/>
              <a:gd name="connsiteY2" fmla="*/ 9525 h 5029101"/>
              <a:gd name="connsiteX3" fmla="*/ 2155123 w 8081792"/>
              <a:gd name="connsiteY3" fmla="*/ 9525 h 5029101"/>
              <a:gd name="connsiteX4" fmla="*/ 2879023 w 8081792"/>
              <a:gd name="connsiteY4" fmla="*/ 9525 h 5029101"/>
              <a:gd name="connsiteX5" fmla="*/ 3793423 w 8081792"/>
              <a:gd name="connsiteY5" fmla="*/ 0 h 5029101"/>
              <a:gd name="connsiteX6" fmla="*/ 4517323 w 8081792"/>
              <a:gd name="connsiteY6" fmla="*/ 9525 h 5029101"/>
              <a:gd name="connsiteX7" fmla="*/ 5250748 w 8081792"/>
              <a:gd name="connsiteY7" fmla="*/ 0 h 5029101"/>
              <a:gd name="connsiteX8" fmla="*/ 6079423 w 8081792"/>
              <a:gd name="connsiteY8" fmla="*/ 9525 h 5029101"/>
              <a:gd name="connsiteX9" fmla="*/ 6689023 w 8081792"/>
              <a:gd name="connsiteY9" fmla="*/ 0 h 5029101"/>
              <a:gd name="connsiteX10" fmla="*/ 7384348 w 8081792"/>
              <a:gd name="connsiteY10" fmla="*/ 0 h 5029101"/>
              <a:gd name="connsiteX11" fmla="*/ 7679623 w 8081792"/>
              <a:gd name="connsiteY11" fmla="*/ 19050 h 5029101"/>
              <a:gd name="connsiteX12" fmla="*/ 7832023 w 8081792"/>
              <a:gd name="connsiteY12" fmla="*/ 57150 h 5029101"/>
              <a:gd name="connsiteX13" fmla="*/ 7946323 w 8081792"/>
              <a:gd name="connsiteY13" fmla="*/ 152400 h 5029101"/>
              <a:gd name="connsiteX14" fmla="*/ 8051098 w 8081792"/>
              <a:gd name="connsiteY14" fmla="*/ 257175 h 5029101"/>
              <a:gd name="connsiteX15" fmla="*/ 8051098 w 8081792"/>
              <a:gd name="connsiteY15" fmla="*/ 514350 h 5029101"/>
              <a:gd name="connsiteX16" fmla="*/ 8070148 w 8081792"/>
              <a:gd name="connsiteY16" fmla="*/ 971550 h 5029101"/>
              <a:gd name="connsiteX17" fmla="*/ 8051098 w 8081792"/>
              <a:gd name="connsiteY17" fmla="*/ 1409700 h 5029101"/>
              <a:gd name="connsiteX18" fmla="*/ 8051098 w 8081792"/>
              <a:gd name="connsiteY18" fmla="*/ 1914525 h 5029101"/>
              <a:gd name="connsiteX19" fmla="*/ 8041573 w 8081792"/>
              <a:gd name="connsiteY19" fmla="*/ 2390775 h 5029101"/>
              <a:gd name="connsiteX20" fmla="*/ 8060623 w 8081792"/>
              <a:gd name="connsiteY20" fmla="*/ 3133725 h 5029101"/>
              <a:gd name="connsiteX21" fmla="*/ 8060623 w 8081792"/>
              <a:gd name="connsiteY21" fmla="*/ 3638550 h 5029101"/>
              <a:gd name="connsiteX22" fmla="*/ 8041573 w 8081792"/>
              <a:gd name="connsiteY22" fmla="*/ 4286250 h 5029101"/>
              <a:gd name="connsiteX23" fmla="*/ 8051098 w 8081792"/>
              <a:gd name="connsiteY23" fmla="*/ 4714875 h 5029101"/>
              <a:gd name="connsiteX24" fmla="*/ 8051098 w 8081792"/>
              <a:gd name="connsiteY24" fmla="*/ 5010150 h 5029101"/>
              <a:gd name="connsiteX25" fmla="*/ 7641523 w 8081792"/>
              <a:gd name="connsiteY25" fmla="*/ 5000625 h 5029101"/>
              <a:gd name="connsiteX26" fmla="*/ 7079548 w 8081792"/>
              <a:gd name="connsiteY26" fmla="*/ 5010150 h 5029101"/>
              <a:gd name="connsiteX27" fmla="*/ 6279448 w 8081792"/>
              <a:gd name="connsiteY27" fmla="*/ 4991100 h 5029101"/>
              <a:gd name="connsiteX28" fmla="*/ 5260273 w 8081792"/>
              <a:gd name="connsiteY28" fmla="*/ 5010150 h 5029101"/>
              <a:gd name="connsiteX29" fmla="*/ 4583998 w 8081792"/>
              <a:gd name="connsiteY29" fmla="*/ 5010150 h 5029101"/>
              <a:gd name="connsiteX30" fmla="*/ 3526723 w 8081792"/>
              <a:gd name="connsiteY30" fmla="*/ 5000625 h 5029101"/>
              <a:gd name="connsiteX31" fmla="*/ 2545648 w 8081792"/>
              <a:gd name="connsiteY31" fmla="*/ 4991100 h 5029101"/>
              <a:gd name="connsiteX32" fmla="*/ 1640773 w 8081792"/>
              <a:gd name="connsiteY32" fmla="*/ 4991100 h 5029101"/>
              <a:gd name="connsiteX33" fmla="*/ 935923 w 8081792"/>
              <a:gd name="connsiteY33" fmla="*/ 5000625 h 5029101"/>
              <a:gd name="connsiteX34" fmla="*/ 307273 w 8081792"/>
              <a:gd name="connsiteY34" fmla="*/ 4991100 h 5029101"/>
              <a:gd name="connsiteX35" fmla="*/ 21523 w 8081792"/>
              <a:gd name="connsiteY35" fmla="*/ 5000625 h 5029101"/>
              <a:gd name="connsiteX36" fmla="*/ 21523 w 8081792"/>
              <a:gd name="connsiteY36" fmla="*/ 4591050 h 5029101"/>
              <a:gd name="connsiteX37" fmla="*/ 31048 w 8081792"/>
              <a:gd name="connsiteY37" fmla="*/ 4105275 h 5029101"/>
              <a:gd name="connsiteX38" fmla="*/ 31048 w 8081792"/>
              <a:gd name="connsiteY38" fmla="*/ 3295650 h 5029101"/>
              <a:gd name="connsiteX39" fmla="*/ 21523 w 8081792"/>
              <a:gd name="connsiteY39" fmla="*/ 2828925 h 5029101"/>
              <a:gd name="connsiteX40" fmla="*/ 21523 w 8081792"/>
              <a:gd name="connsiteY40" fmla="*/ 2133600 h 5029101"/>
              <a:gd name="connsiteX41" fmla="*/ 31048 w 8081792"/>
              <a:gd name="connsiteY41" fmla="*/ 1533525 h 5029101"/>
              <a:gd name="connsiteX42" fmla="*/ 21523 w 8081792"/>
              <a:gd name="connsiteY42" fmla="*/ 762000 h 5029101"/>
              <a:gd name="connsiteX43" fmla="*/ 31048 w 8081792"/>
              <a:gd name="connsiteY43" fmla="*/ 304800 h 5029101"/>
              <a:gd name="connsiteX44" fmla="*/ 69148 w 8081792"/>
              <a:gd name="connsiteY44" fmla="*/ 190500 h 5029101"/>
              <a:gd name="connsiteX45" fmla="*/ 154873 w 8081792"/>
              <a:gd name="connsiteY45" fmla="*/ 66675 h 5029101"/>
              <a:gd name="connsiteX46" fmla="*/ 259648 w 8081792"/>
              <a:gd name="connsiteY46" fmla="*/ 47625 h 5029101"/>
              <a:gd name="connsiteX47" fmla="*/ 383473 w 8081792"/>
              <a:gd name="connsiteY47" fmla="*/ 9525 h 5029101"/>
              <a:gd name="connsiteX0" fmla="*/ 383473 w 8081792"/>
              <a:gd name="connsiteY0" fmla="*/ 9525 h 5042598"/>
              <a:gd name="connsiteX1" fmla="*/ 926398 w 8081792"/>
              <a:gd name="connsiteY1" fmla="*/ 19050 h 5042598"/>
              <a:gd name="connsiteX2" fmla="*/ 1459798 w 8081792"/>
              <a:gd name="connsiteY2" fmla="*/ 9525 h 5042598"/>
              <a:gd name="connsiteX3" fmla="*/ 2155123 w 8081792"/>
              <a:gd name="connsiteY3" fmla="*/ 9525 h 5042598"/>
              <a:gd name="connsiteX4" fmla="*/ 2879023 w 8081792"/>
              <a:gd name="connsiteY4" fmla="*/ 9525 h 5042598"/>
              <a:gd name="connsiteX5" fmla="*/ 3793423 w 8081792"/>
              <a:gd name="connsiteY5" fmla="*/ 0 h 5042598"/>
              <a:gd name="connsiteX6" fmla="*/ 4517323 w 8081792"/>
              <a:gd name="connsiteY6" fmla="*/ 9525 h 5042598"/>
              <a:gd name="connsiteX7" fmla="*/ 5250748 w 8081792"/>
              <a:gd name="connsiteY7" fmla="*/ 0 h 5042598"/>
              <a:gd name="connsiteX8" fmla="*/ 6079423 w 8081792"/>
              <a:gd name="connsiteY8" fmla="*/ 9525 h 5042598"/>
              <a:gd name="connsiteX9" fmla="*/ 6689023 w 8081792"/>
              <a:gd name="connsiteY9" fmla="*/ 0 h 5042598"/>
              <a:gd name="connsiteX10" fmla="*/ 7384348 w 8081792"/>
              <a:gd name="connsiteY10" fmla="*/ 0 h 5042598"/>
              <a:gd name="connsiteX11" fmla="*/ 7679623 w 8081792"/>
              <a:gd name="connsiteY11" fmla="*/ 19050 h 5042598"/>
              <a:gd name="connsiteX12" fmla="*/ 7832023 w 8081792"/>
              <a:gd name="connsiteY12" fmla="*/ 57150 h 5042598"/>
              <a:gd name="connsiteX13" fmla="*/ 7946323 w 8081792"/>
              <a:gd name="connsiteY13" fmla="*/ 152400 h 5042598"/>
              <a:gd name="connsiteX14" fmla="*/ 8051098 w 8081792"/>
              <a:gd name="connsiteY14" fmla="*/ 257175 h 5042598"/>
              <a:gd name="connsiteX15" fmla="*/ 8051098 w 8081792"/>
              <a:gd name="connsiteY15" fmla="*/ 514350 h 5042598"/>
              <a:gd name="connsiteX16" fmla="*/ 8070148 w 8081792"/>
              <a:gd name="connsiteY16" fmla="*/ 971550 h 5042598"/>
              <a:gd name="connsiteX17" fmla="*/ 8051098 w 8081792"/>
              <a:gd name="connsiteY17" fmla="*/ 1409700 h 5042598"/>
              <a:gd name="connsiteX18" fmla="*/ 8051098 w 8081792"/>
              <a:gd name="connsiteY18" fmla="*/ 1914525 h 5042598"/>
              <a:gd name="connsiteX19" fmla="*/ 8041573 w 8081792"/>
              <a:gd name="connsiteY19" fmla="*/ 2390775 h 5042598"/>
              <a:gd name="connsiteX20" fmla="*/ 8060623 w 8081792"/>
              <a:gd name="connsiteY20" fmla="*/ 3133725 h 5042598"/>
              <a:gd name="connsiteX21" fmla="*/ 8060623 w 8081792"/>
              <a:gd name="connsiteY21" fmla="*/ 3638550 h 5042598"/>
              <a:gd name="connsiteX22" fmla="*/ 8041573 w 8081792"/>
              <a:gd name="connsiteY22" fmla="*/ 4286250 h 5042598"/>
              <a:gd name="connsiteX23" fmla="*/ 8051098 w 8081792"/>
              <a:gd name="connsiteY23" fmla="*/ 4714875 h 5042598"/>
              <a:gd name="connsiteX24" fmla="*/ 8051098 w 8081792"/>
              <a:gd name="connsiteY24" fmla="*/ 5010150 h 5042598"/>
              <a:gd name="connsiteX25" fmla="*/ 7641523 w 8081792"/>
              <a:gd name="connsiteY25" fmla="*/ 5000625 h 5042598"/>
              <a:gd name="connsiteX26" fmla="*/ 7079548 w 8081792"/>
              <a:gd name="connsiteY26" fmla="*/ 5010150 h 5042598"/>
              <a:gd name="connsiteX27" fmla="*/ 6279448 w 8081792"/>
              <a:gd name="connsiteY27" fmla="*/ 4991100 h 5042598"/>
              <a:gd name="connsiteX28" fmla="*/ 5260273 w 8081792"/>
              <a:gd name="connsiteY28" fmla="*/ 5010150 h 5042598"/>
              <a:gd name="connsiteX29" fmla="*/ 4583998 w 8081792"/>
              <a:gd name="connsiteY29" fmla="*/ 5010150 h 5042598"/>
              <a:gd name="connsiteX30" fmla="*/ 3526723 w 8081792"/>
              <a:gd name="connsiteY30" fmla="*/ 5000625 h 5042598"/>
              <a:gd name="connsiteX31" fmla="*/ 2545648 w 8081792"/>
              <a:gd name="connsiteY31" fmla="*/ 4991100 h 5042598"/>
              <a:gd name="connsiteX32" fmla="*/ 1640773 w 8081792"/>
              <a:gd name="connsiteY32" fmla="*/ 4991100 h 5042598"/>
              <a:gd name="connsiteX33" fmla="*/ 935923 w 8081792"/>
              <a:gd name="connsiteY33" fmla="*/ 5000625 h 5042598"/>
              <a:gd name="connsiteX34" fmla="*/ 307273 w 8081792"/>
              <a:gd name="connsiteY34" fmla="*/ 5029200 h 5042598"/>
              <a:gd name="connsiteX35" fmla="*/ 21523 w 8081792"/>
              <a:gd name="connsiteY35" fmla="*/ 5000625 h 5042598"/>
              <a:gd name="connsiteX36" fmla="*/ 21523 w 8081792"/>
              <a:gd name="connsiteY36" fmla="*/ 4591050 h 5042598"/>
              <a:gd name="connsiteX37" fmla="*/ 31048 w 8081792"/>
              <a:gd name="connsiteY37" fmla="*/ 4105275 h 5042598"/>
              <a:gd name="connsiteX38" fmla="*/ 31048 w 8081792"/>
              <a:gd name="connsiteY38" fmla="*/ 3295650 h 5042598"/>
              <a:gd name="connsiteX39" fmla="*/ 21523 w 8081792"/>
              <a:gd name="connsiteY39" fmla="*/ 2828925 h 5042598"/>
              <a:gd name="connsiteX40" fmla="*/ 21523 w 8081792"/>
              <a:gd name="connsiteY40" fmla="*/ 2133600 h 5042598"/>
              <a:gd name="connsiteX41" fmla="*/ 31048 w 8081792"/>
              <a:gd name="connsiteY41" fmla="*/ 1533525 h 5042598"/>
              <a:gd name="connsiteX42" fmla="*/ 21523 w 8081792"/>
              <a:gd name="connsiteY42" fmla="*/ 762000 h 5042598"/>
              <a:gd name="connsiteX43" fmla="*/ 31048 w 8081792"/>
              <a:gd name="connsiteY43" fmla="*/ 304800 h 5042598"/>
              <a:gd name="connsiteX44" fmla="*/ 69148 w 8081792"/>
              <a:gd name="connsiteY44" fmla="*/ 190500 h 5042598"/>
              <a:gd name="connsiteX45" fmla="*/ 154873 w 8081792"/>
              <a:gd name="connsiteY45" fmla="*/ 66675 h 5042598"/>
              <a:gd name="connsiteX46" fmla="*/ 259648 w 8081792"/>
              <a:gd name="connsiteY46" fmla="*/ 47625 h 5042598"/>
              <a:gd name="connsiteX47" fmla="*/ 383473 w 8081792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9648 w 8070148"/>
              <a:gd name="connsiteY46" fmla="*/ 47625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8012998 w 8070148"/>
              <a:gd name="connsiteY13" fmla="*/ 9525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070148" h="5042598">
                <a:moveTo>
                  <a:pt x="383473" y="9525"/>
                </a:moveTo>
                <a:cubicBezTo>
                  <a:pt x="496185" y="9525"/>
                  <a:pt x="747011" y="19050"/>
                  <a:pt x="926398" y="19050"/>
                </a:cubicBezTo>
                <a:cubicBezTo>
                  <a:pt x="1105785" y="19050"/>
                  <a:pt x="1459798" y="9525"/>
                  <a:pt x="1459798" y="9525"/>
                </a:cubicBezTo>
                <a:lnTo>
                  <a:pt x="2155123" y="9525"/>
                </a:lnTo>
                <a:lnTo>
                  <a:pt x="2879023" y="9525"/>
                </a:lnTo>
                <a:lnTo>
                  <a:pt x="3793423" y="0"/>
                </a:lnTo>
                <a:cubicBezTo>
                  <a:pt x="4066473" y="0"/>
                  <a:pt x="4274436" y="9525"/>
                  <a:pt x="4517323" y="9525"/>
                </a:cubicBezTo>
                <a:cubicBezTo>
                  <a:pt x="4760210" y="9525"/>
                  <a:pt x="4990398" y="0"/>
                  <a:pt x="5250748" y="0"/>
                </a:cubicBezTo>
                <a:cubicBezTo>
                  <a:pt x="5511098" y="0"/>
                  <a:pt x="5839711" y="9525"/>
                  <a:pt x="6079423" y="9525"/>
                </a:cubicBezTo>
                <a:cubicBezTo>
                  <a:pt x="6319135" y="9525"/>
                  <a:pt x="6689023" y="0"/>
                  <a:pt x="6689023" y="0"/>
                </a:cubicBezTo>
                <a:lnTo>
                  <a:pt x="7384348" y="0"/>
                </a:lnTo>
                <a:cubicBezTo>
                  <a:pt x="7549448" y="3175"/>
                  <a:pt x="7600248" y="14288"/>
                  <a:pt x="7679623" y="19050"/>
                </a:cubicBezTo>
                <a:cubicBezTo>
                  <a:pt x="7739948" y="22225"/>
                  <a:pt x="7805035" y="15875"/>
                  <a:pt x="7860598" y="28575"/>
                </a:cubicBezTo>
                <a:cubicBezTo>
                  <a:pt x="7916161" y="41275"/>
                  <a:pt x="7981248" y="57150"/>
                  <a:pt x="8012998" y="95250"/>
                </a:cubicBezTo>
                <a:cubicBezTo>
                  <a:pt x="8044748" y="133350"/>
                  <a:pt x="8044748" y="187325"/>
                  <a:pt x="8051098" y="257175"/>
                </a:cubicBezTo>
                <a:cubicBezTo>
                  <a:pt x="8057448" y="327025"/>
                  <a:pt x="8047923" y="395288"/>
                  <a:pt x="8051098" y="514350"/>
                </a:cubicBezTo>
                <a:cubicBezTo>
                  <a:pt x="8054273" y="633412"/>
                  <a:pt x="8070148" y="822325"/>
                  <a:pt x="8070148" y="971550"/>
                </a:cubicBezTo>
                <a:cubicBezTo>
                  <a:pt x="8070148" y="1120775"/>
                  <a:pt x="8054273" y="1252538"/>
                  <a:pt x="8051098" y="1409700"/>
                </a:cubicBezTo>
                <a:cubicBezTo>
                  <a:pt x="8047923" y="1566862"/>
                  <a:pt x="8052685" y="1751013"/>
                  <a:pt x="8051098" y="1914525"/>
                </a:cubicBezTo>
                <a:cubicBezTo>
                  <a:pt x="8049511" y="2078037"/>
                  <a:pt x="8039986" y="2187575"/>
                  <a:pt x="8041573" y="2390775"/>
                </a:cubicBezTo>
                <a:cubicBezTo>
                  <a:pt x="8043160" y="2593975"/>
                  <a:pt x="8057448" y="2925763"/>
                  <a:pt x="8060623" y="3133725"/>
                </a:cubicBezTo>
                <a:cubicBezTo>
                  <a:pt x="8063798" y="3341687"/>
                  <a:pt x="8063798" y="3446463"/>
                  <a:pt x="8060623" y="3638550"/>
                </a:cubicBezTo>
                <a:cubicBezTo>
                  <a:pt x="8057448" y="3830637"/>
                  <a:pt x="8043160" y="4106863"/>
                  <a:pt x="8041573" y="4286250"/>
                </a:cubicBezTo>
                <a:cubicBezTo>
                  <a:pt x="8039986" y="4465637"/>
                  <a:pt x="8049511" y="4594225"/>
                  <a:pt x="8051098" y="4714875"/>
                </a:cubicBezTo>
                <a:cubicBezTo>
                  <a:pt x="8052686" y="4835525"/>
                  <a:pt x="8090785" y="4953000"/>
                  <a:pt x="8022523" y="5000625"/>
                </a:cubicBezTo>
                <a:cubicBezTo>
                  <a:pt x="7954261" y="5048250"/>
                  <a:pt x="7798685" y="4999038"/>
                  <a:pt x="7641523" y="5000625"/>
                </a:cubicBezTo>
                <a:cubicBezTo>
                  <a:pt x="7484361" y="5002212"/>
                  <a:pt x="7306560" y="5011737"/>
                  <a:pt x="7079548" y="5010150"/>
                </a:cubicBezTo>
                <a:cubicBezTo>
                  <a:pt x="6852536" y="5008563"/>
                  <a:pt x="6582660" y="4991100"/>
                  <a:pt x="6279448" y="4991100"/>
                </a:cubicBezTo>
                <a:cubicBezTo>
                  <a:pt x="5976236" y="4991100"/>
                  <a:pt x="5542848" y="5006975"/>
                  <a:pt x="5260273" y="5010150"/>
                </a:cubicBezTo>
                <a:cubicBezTo>
                  <a:pt x="4977698" y="5013325"/>
                  <a:pt x="4583998" y="5010150"/>
                  <a:pt x="4583998" y="5010150"/>
                </a:cubicBezTo>
                <a:lnTo>
                  <a:pt x="3526723" y="5000625"/>
                </a:lnTo>
                <a:lnTo>
                  <a:pt x="2545648" y="4991100"/>
                </a:lnTo>
                <a:lnTo>
                  <a:pt x="1640773" y="4991100"/>
                </a:lnTo>
                <a:lnTo>
                  <a:pt x="935923" y="5000625"/>
                </a:lnTo>
                <a:cubicBezTo>
                  <a:pt x="713673" y="5006975"/>
                  <a:pt x="459673" y="5029200"/>
                  <a:pt x="307273" y="5029200"/>
                </a:cubicBezTo>
                <a:cubicBezTo>
                  <a:pt x="154873" y="5029200"/>
                  <a:pt x="69148" y="5073650"/>
                  <a:pt x="21523" y="5000625"/>
                </a:cubicBezTo>
                <a:cubicBezTo>
                  <a:pt x="-26102" y="4927600"/>
                  <a:pt x="19935" y="4740275"/>
                  <a:pt x="21523" y="4591050"/>
                </a:cubicBezTo>
                <a:cubicBezTo>
                  <a:pt x="23110" y="4441825"/>
                  <a:pt x="29461" y="4321175"/>
                  <a:pt x="31048" y="4105275"/>
                </a:cubicBezTo>
                <a:cubicBezTo>
                  <a:pt x="32635" y="3889375"/>
                  <a:pt x="32635" y="3508375"/>
                  <a:pt x="31048" y="3295650"/>
                </a:cubicBezTo>
                <a:cubicBezTo>
                  <a:pt x="29461" y="3082925"/>
                  <a:pt x="23110" y="3022600"/>
                  <a:pt x="21523" y="2828925"/>
                </a:cubicBezTo>
                <a:cubicBezTo>
                  <a:pt x="19936" y="2635250"/>
                  <a:pt x="19936" y="2349500"/>
                  <a:pt x="21523" y="2133600"/>
                </a:cubicBezTo>
                <a:cubicBezTo>
                  <a:pt x="23110" y="1917700"/>
                  <a:pt x="31048" y="1762125"/>
                  <a:pt x="31048" y="1533525"/>
                </a:cubicBezTo>
                <a:cubicBezTo>
                  <a:pt x="31048" y="1304925"/>
                  <a:pt x="21523" y="966787"/>
                  <a:pt x="21523" y="762000"/>
                </a:cubicBezTo>
                <a:cubicBezTo>
                  <a:pt x="21523" y="557213"/>
                  <a:pt x="23111" y="400050"/>
                  <a:pt x="31048" y="304800"/>
                </a:cubicBezTo>
                <a:cubicBezTo>
                  <a:pt x="38985" y="209550"/>
                  <a:pt x="48510" y="230188"/>
                  <a:pt x="69148" y="190500"/>
                </a:cubicBezTo>
                <a:cubicBezTo>
                  <a:pt x="89785" y="150813"/>
                  <a:pt x="123123" y="90487"/>
                  <a:pt x="154873" y="66675"/>
                </a:cubicBezTo>
                <a:cubicBezTo>
                  <a:pt x="186623" y="42863"/>
                  <a:pt x="212023" y="26987"/>
                  <a:pt x="250123" y="19050"/>
                </a:cubicBezTo>
                <a:cubicBezTo>
                  <a:pt x="288223" y="11113"/>
                  <a:pt x="270761" y="9525"/>
                  <a:pt x="383473" y="9525"/>
                </a:cubicBezTo>
                <a:close/>
              </a:path>
            </a:pathLst>
          </a:custGeom>
          <a:solidFill>
            <a:srgbClr val="0100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3000" y="774700"/>
            <a:ext cx="7391400" cy="4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782966" y="1330037"/>
            <a:ext cx="4649403" cy="29842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117328511"/>
      </p:ext>
    </p:extLst>
  </p:cSld>
  <p:clrMapOvr>
    <a:masterClrMapping/>
  </p:clrMapOvr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1945" y="340822"/>
            <a:ext cx="11429135" cy="6517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97647" y="5752974"/>
            <a:ext cx="2023084" cy="1105026"/>
          </a:xfrm>
          <a:custGeom>
            <a:avLst/>
            <a:gdLst>
              <a:gd name="connsiteX0" fmla="*/ 1061045 w 2023084"/>
              <a:gd name="connsiteY0" fmla="*/ 144 h 1105026"/>
              <a:gd name="connsiteX1" fmla="*/ 1253277 w 2023084"/>
              <a:gd name="connsiteY1" fmla="*/ 16769 h 1105026"/>
              <a:gd name="connsiteX2" fmla="*/ 1876731 w 2023084"/>
              <a:gd name="connsiteY2" fmla="*/ 174710 h 1105026"/>
              <a:gd name="connsiteX3" fmla="*/ 1909982 w 2023084"/>
              <a:gd name="connsiteY3" fmla="*/ 282776 h 1105026"/>
              <a:gd name="connsiteX4" fmla="*/ 1926608 w 2023084"/>
              <a:gd name="connsiteY4" fmla="*/ 465656 h 1105026"/>
              <a:gd name="connsiteX5" fmla="*/ 1951546 w 2023084"/>
              <a:gd name="connsiteY5" fmla="*/ 665161 h 1105026"/>
              <a:gd name="connsiteX6" fmla="*/ 1976484 w 2023084"/>
              <a:gd name="connsiteY6" fmla="*/ 872980 h 1105026"/>
              <a:gd name="connsiteX7" fmla="*/ 2012852 w 2023084"/>
              <a:gd name="connsiteY7" fmla="*/ 1050665 h 1105026"/>
              <a:gd name="connsiteX8" fmla="*/ 2023084 w 2023084"/>
              <a:gd name="connsiteY8" fmla="*/ 1105026 h 1105026"/>
              <a:gd name="connsiteX9" fmla="*/ 0 w 2023084"/>
              <a:gd name="connsiteY9" fmla="*/ 1105026 h 1105026"/>
              <a:gd name="connsiteX10" fmla="*/ 1603 w 2023084"/>
              <a:gd name="connsiteY10" fmla="*/ 1090734 h 1105026"/>
              <a:gd name="connsiteX11" fmla="*/ 39618 w 2023084"/>
              <a:gd name="connsiteY11" fmla="*/ 756601 h 1105026"/>
              <a:gd name="connsiteX12" fmla="*/ 89495 w 2023084"/>
              <a:gd name="connsiteY12" fmla="*/ 307714 h 1105026"/>
              <a:gd name="connsiteX13" fmla="*/ 338878 w 2023084"/>
              <a:gd name="connsiteY13" fmla="*/ 124834 h 1105026"/>
              <a:gd name="connsiteX14" fmla="*/ 879204 w 2023084"/>
              <a:gd name="connsiteY14" fmla="*/ 16769 h 1105026"/>
              <a:gd name="connsiteX15" fmla="*/ 1061045 w 2023084"/>
              <a:gd name="connsiteY15" fmla="*/ 144 h 11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3084" h="1105026">
                <a:moveTo>
                  <a:pt x="1061045" y="144"/>
                </a:moveTo>
                <a:cubicBezTo>
                  <a:pt x="1114732" y="-896"/>
                  <a:pt x="1170150" y="3607"/>
                  <a:pt x="1253277" y="16769"/>
                </a:cubicBezTo>
                <a:cubicBezTo>
                  <a:pt x="1419532" y="43093"/>
                  <a:pt x="1767280" y="130375"/>
                  <a:pt x="1876731" y="174710"/>
                </a:cubicBezTo>
                <a:cubicBezTo>
                  <a:pt x="1986182" y="219044"/>
                  <a:pt x="1901669" y="234285"/>
                  <a:pt x="1909982" y="282776"/>
                </a:cubicBezTo>
                <a:cubicBezTo>
                  <a:pt x="1918295" y="331267"/>
                  <a:pt x="1919681" y="401925"/>
                  <a:pt x="1926608" y="465656"/>
                </a:cubicBezTo>
                <a:cubicBezTo>
                  <a:pt x="1933535" y="529387"/>
                  <a:pt x="1943233" y="597274"/>
                  <a:pt x="1951546" y="665161"/>
                </a:cubicBezTo>
                <a:cubicBezTo>
                  <a:pt x="1959859" y="733048"/>
                  <a:pt x="1962630" y="782925"/>
                  <a:pt x="1976484" y="872980"/>
                </a:cubicBezTo>
                <a:cubicBezTo>
                  <a:pt x="1983411" y="918008"/>
                  <a:pt x="1999344" y="986242"/>
                  <a:pt x="2012852" y="1050665"/>
                </a:cubicBezTo>
                <a:lnTo>
                  <a:pt x="2023084" y="1105026"/>
                </a:lnTo>
                <a:lnTo>
                  <a:pt x="0" y="1105026"/>
                </a:lnTo>
                <a:lnTo>
                  <a:pt x="1603" y="1090734"/>
                </a:lnTo>
                <a:cubicBezTo>
                  <a:pt x="10828" y="1009057"/>
                  <a:pt x="26283" y="875404"/>
                  <a:pt x="39618" y="756601"/>
                </a:cubicBezTo>
                <a:cubicBezTo>
                  <a:pt x="54859" y="620827"/>
                  <a:pt x="39618" y="413009"/>
                  <a:pt x="89495" y="307714"/>
                </a:cubicBezTo>
                <a:cubicBezTo>
                  <a:pt x="139372" y="202419"/>
                  <a:pt x="214186" y="170554"/>
                  <a:pt x="338878" y="124834"/>
                </a:cubicBezTo>
                <a:cubicBezTo>
                  <a:pt x="463568" y="79114"/>
                  <a:pt x="726804" y="34780"/>
                  <a:pt x="879204" y="16769"/>
                </a:cubicBezTo>
                <a:cubicBezTo>
                  <a:pt x="955404" y="7764"/>
                  <a:pt x="1007359" y="1183"/>
                  <a:pt x="1061045" y="144"/>
                </a:cubicBezTo>
                <a:close/>
              </a:path>
            </a:pathLst>
          </a:cu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054928" y="5137443"/>
            <a:ext cx="8070147" cy="973208"/>
          </a:xfrm>
          <a:custGeom>
            <a:avLst/>
            <a:gdLst>
              <a:gd name="connsiteX0" fmla="*/ 34205 w 8134545"/>
              <a:gd name="connsiteY0" fmla="*/ 133622 h 973208"/>
              <a:gd name="connsiteX1" fmla="*/ 42517 w 8134545"/>
              <a:gd name="connsiteY1" fmla="*/ 449506 h 973208"/>
              <a:gd name="connsiteX2" fmla="*/ 67456 w 8134545"/>
              <a:gd name="connsiteY2" fmla="*/ 657324 h 973208"/>
              <a:gd name="connsiteX3" fmla="*/ 167208 w 8134545"/>
              <a:gd name="connsiteY3" fmla="*/ 856830 h 973208"/>
              <a:gd name="connsiteX4" fmla="*/ 291899 w 8134545"/>
              <a:gd name="connsiteY4" fmla="*/ 948270 h 973208"/>
              <a:gd name="connsiteX5" fmla="*/ 591157 w 8134545"/>
              <a:gd name="connsiteY5" fmla="*/ 964895 h 973208"/>
              <a:gd name="connsiteX6" fmla="*/ 1239550 w 8134545"/>
              <a:gd name="connsiteY6" fmla="*/ 939957 h 973208"/>
              <a:gd name="connsiteX7" fmla="*/ 1946132 w 8134545"/>
              <a:gd name="connsiteY7" fmla="*/ 964895 h 973208"/>
              <a:gd name="connsiteX8" fmla="*/ 2486459 w 8134545"/>
              <a:gd name="connsiteY8" fmla="*/ 964895 h 973208"/>
              <a:gd name="connsiteX9" fmla="*/ 3109914 w 8134545"/>
              <a:gd name="connsiteY9" fmla="*/ 964895 h 973208"/>
              <a:gd name="connsiteX10" fmla="*/ 3708430 w 8134545"/>
              <a:gd name="connsiteY10" fmla="*/ 956582 h 973208"/>
              <a:gd name="connsiteX11" fmla="*/ 4539703 w 8134545"/>
              <a:gd name="connsiteY11" fmla="*/ 973208 h 973208"/>
              <a:gd name="connsiteX12" fmla="*/ 5304474 w 8134545"/>
              <a:gd name="connsiteY12" fmla="*/ 964895 h 973208"/>
              <a:gd name="connsiteX13" fmla="*/ 6019368 w 8134545"/>
              <a:gd name="connsiteY13" fmla="*/ 956582 h 973208"/>
              <a:gd name="connsiteX14" fmla="*/ 6659448 w 8134545"/>
              <a:gd name="connsiteY14" fmla="*/ 964895 h 973208"/>
              <a:gd name="connsiteX15" fmla="*/ 7324466 w 8134545"/>
              <a:gd name="connsiteY15" fmla="*/ 956582 h 973208"/>
              <a:gd name="connsiteX16" fmla="*/ 7806605 w 8134545"/>
              <a:gd name="connsiteY16" fmla="*/ 948270 h 973208"/>
              <a:gd name="connsiteX17" fmla="*/ 7964546 w 8134545"/>
              <a:gd name="connsiteY17" fmla="*/ 848517 h 973208"/>
              <a:gd name="connsiteX18" fmla="*/ 8055986 w 8134545"/>
              <a:gd name="connsiteY18" fmla="*/ 723826 h 973208"/>
              <a:gd name="connsiteX19" fmla="*/ 8089237 w 8134545"/>
              <a:gd name="connsiteY19" fmla="*/ 549259 h 973208"/>
              <a:gd name="connsiteX20" fmla="*/ 8080925 w 8134545"/>
              <a:gd name="connsiteY20" fmla="*/ 291564 h 973208"/>
              <a:gd name="connsiteX21" fmla="*/ 8097550 w 8134545"/>
              <a:gd name="connsiteY21" fmla="*/ 108684 h 973208"/>
              <a:gd name="connsiteX22" fmla="*/ 7532285 w 8134545"/>
              <a:gd name="connsiteY22" fmla="*/ 108684 h 973208"/>
              <a:gd name="connsiteX23" fmla="*/ 5146532 w 8134545"/>
              <a:gd name="connsiteY23" fmla="*/ 17244 h 973208"/>
              <a:gd name="connsiteX24" fmla="*/ 2893783 w 8134545"/>
              <a:gd name="connsiteY24" fmla="*/ 17244 h 973208"/>
              <a:gd name="connsiteX25" fmla="*/ 1605310 w 8134545"/>
              <a:gd name="connsiteY25" fmla="*/ 619 h 973208"/>
              <a:gd name="connsiteX26" fmla="*/ 516343 w 8134545"/>
              <a:gd name="connsiteY26" fmla="*/ 42182 h 973208"/>
              <a:gd name="connsiteX27" fmla="*/ 34205 w 8134545"/>
              <a:gd name="connsiteY27" fmla="*/ 133622 h 973208"/>
              <a:gd name="connsiteX0" fmla="*/ 34205 w 8102677"/>
              <a:gd name="connsiteY0" fmla="*/ 133622 h 973208"/>
              <a:gd name="connsiteX1" fmla="*/ 42517 w 8102677"/>
              <a:gd name="connsiteY1" fmla="*/ 449506 h 973208"/>
              <a:gd name="connsiteX2" fmla="*/ 67456 w 8102677"/>
              <a:gd name="connsiteY2" fmla="*/ 657324 h 973208"/>
              <a:gd name="connsiteX3" fmla="*/ 167208 w 8102677"/>
              <a:gd name="connsiteY3" fmla="*/ 856830 h 973208"/>
              <a:gd name="connsiteX4" fmla="*/ 291899 w 8102677"/>
              <a:gd name="connsiteY4" fmla="*/ 948270 h 973208"/>
              <a:gd name="connsiteX5" fmla="*/ 591157 w 8102677"/>
              <a:gd name="connsiteY5" fmla="*/ 964895 h 973208"/>
              <a:gd name="connsiteX6" fmla="*/ 1239550 w 8102677"/>
              <a:gd name="connsiteY6" fmla="*/ 939957 h 973208"/>
              <a:gd name="connsiteX7" fmla="*/ 1946132 w 8102677"/>
              <a:gd name="connsiteY7" fmla="*/ 964895 h 973208"/>
              <a:gd name="connsiteX8" fmla="*/ 2486459 w 8102677"/>
              <a:gd name="connsiteY8" fmla="*/ 964895 h 973208"/>
              <a:gd name="connsiteX9" fmla="*/ 3109914 w 8102677"/>
              <a:gd name="connsiteY9" fmla="*/ 964895 h 973208"/>
              <a:gd name="connsiteX10" fmla="*/ 3708430 w 8102677"/>
              <a:gd name="connsiteY10" fmla="*/ 956582 h 973208"/>
              <a:gd name="connsiteX11" fmla="*/ 4539703 w 8102677"/>
              <a:gd name="connsiteY11" fmla="*/ 973208 h 973208"/>
              <a:gd name="connsiteX12" fmla="*/ 5304474 w 8102677"/>
              <a:gd name="connsiteY12" fmla="*/ 964895 h 973208"/>
              <a:gd name="connsiteX13" fmla="*/ 6019368 w 8102677"/>
              <a:gd name="connsiteY13" fmla="*/ 956582 h 973208"/>
              <a:gd name="connsiteX14" fmla="*/ 6659448 w 8102677"/>
              <a:gd name="connsiteY14" fmla="*/ 964895 h 973208"/>
              <a:gd name="connsiteX15" fmla="*/ 7324466 w 8102677"/>
              <a:gd name="connsiteY15" fmla="*/ 956582 h 973208"/>
              <a:gd name="connsiteX16" fmla="*/ 7806605 w 8102677"/>
              <a:gd name="connsiteY16" fmla="*/ 948270 h 973208"/>
              <a:gd name="connsiteX17" fmla="*/ 7964546 w 8102677"/>
              <a:gd name="connsiteY17" fmla="*/ 848517 h 973208"/>
              <a:gd name="connsiteX18" fmla="*/ 8055986 w 8102677"/>
              <a:gd name="connsiteY18" fmla="*/ 723826 h 973208"/>
              <a:gd name="connsiteX19" fmla="*/ 8089237 w 8102677"/>
              <a:gd name="connsiteY19" fmla="*/ 549259 h 973208"/>
              <a:gd name="connsiteX20" fmla="*/ 8080925 w 8102677"/>
              <a:gd name="connsiteY20" fmla="*/ 291564 h 973208"/>
              <a:gd name="connsiteX21" fmla="*/ 8055986 w 8102677"/>
              <a:gd name="connsiteY21" fmla="*/ 100371 h 973208"/>
              <a:gd name="connsiteX22" fmla="*/ 7532285 w 8102677"/>
              <a:gd name="connsiteY22" fmla="*/ 108684 h 973208"/>
              <a:gd name="connsiteX23" fmla="*/ 5146532 w 8102677"/>
              <a:gd name="connsiteY23" fmla="*/ 17244 h 973208"/>
              <a:gd name="connsiteX24" fmla="*/ 2893783 w 8102677"/>
              <a:gd name="connsiteY24" fmla="*/ 17244 h 973208"/>
              <a:gd name="connsiteX25" fmla="*/ 1605310 w 8102677"/>
              <a:gd name="connsiteY25" fmla="*/ 619 h 973208"/>
              <a:gd name="connsiteX26" fmla="*/ 516343 w 8102677"/>
              <a:gd name="connsiteY26" fmla="*/ 42182 h 973208"/>
              <a:gd name="connsiteX27" fmla="*/ 34205 w 8102677"/>
              <a:gd name="connsiteY27" fmla="*/ 133622 h 973208"/>
              <a:gd name="connsiteX0" fmla="*/ 34205 w 8114697"/>
              <a:gd name="connsiteY0" fmla="*/ 133622 h 973208"/>
              <a:gd name="connsiteX1" fmla="*/ 42517 w 8114697"/>
              <a:gd name="connsiteY1" fmla="*/ 449506 h 973208"/>
              <a:gd name="connsiteX2" fmla="*/ 67456 w 8114697"/>
              <a:gd name="connsiteY2" fmla="*/ 657324 h 973208"/>
              <a:gd name="connsiteX3" fmla="*/ 167208 w 8114697"/>
              <a:gd name="connsiteY3" fmla="*/ 856830 h 973208"/>
              <a:gd name="connsiteX4" fmla="*/ 291899 w 8114697"/>
              <a:gd name="connsiteY4" fmla="*/ 948270 h 973208"/>
              <a:gd name="connsiteX5" fmla="*/ 591157 w 8114697"/>
              <a:gd name="connsiteY5" fmla="*/ 964895 h 973208"/>
              <a:gd name="connsiteX6" fmla="*/ 1239550 w 8114697"/>
              <a:gd name="connsiteY6" fmla="*/ 939957 h 973208"/>
              <a:gd name="connsiteX7" fmla="*/ 1946132 w 8114697"/>
              <a:gd name="connsiteY7" fmla="*/ 964895 h 973208"/>
              <a:gd name="connsiteX8" fmla="*/ 2486459 w 8114697"/>
              <a:gd name="connsiteY8" fmla="*/ 964895 h 973208"/>
              <a:gd name="connsiteX9" fmla="*/ 3109914 w 8114697"/>
              <a:gd name="connsiteY9" fmla="*/ 964895 h 973208"/>
              <a:gd name="connsiteX10" fmla="*/ 3708430 w 8114697"/>
              <a:gd name="connsiteY10" fmla="*/ 956582 h 973208"/>
              <a:gd name="connsiteX11" fmla="*/ 4539703 w 8114697"/>
              <a:gd name="connsiteY11" fmla="*/ 973208 h 973208"/>
              <a:gd name="connsiteX12" fmla="*/ 5304474 w 8114697"/>
              <a:gd name="connsiteY12" fmla="*/ 964895 h 973208"/>
              <a:gd name="connsiteX13" fmla="*/ 6019368 w 8114697"/>
              <a:gd name="connsiteY13" fmla="*/ 956582 h 973208"/>
              <a:gd name="connsiteX14" fmla="*/ 6659448 w 8114697"/>
              <a:gd name="connsiteY14" fmla="*/ 964895 h 973208"/>
              <a:gd name="connsiteX15" fmla="*/ 7324466 w 8114697"/>
              <a:gd name="connsiteY15" fmla="*/ 956582 h 973208"/>
              <a:gd name="connsiteX16" fmla="*/ 7806605 w 8114697"/>
              <a:gd name="connsiteY16" fmla="*/ 948270 h 973208"/>
              <a:gd name="connsiteX17" fmla="*/ 7964546 w 8114697"/>
              <a:gd name="connsiteY17" fmla="*/ 848517 h 973208"/>
              <a:gd name="connsiteX18" fmla="*/ 8055986 w 8114697"/>
              <a:gd name="connsiteY18" fmla="*/ 723826 h 973208"/>
              <a:gd name="connsiteX19" fmla="*/ 8089237 w 8114697"/>
              <a:gd name="connsiteY19" fmla="*/ 549259 h 973208"/>
              <a:gd name="connsiteX20" fmla="*/ 8105864 w 8114697"/>
              <a:gd name="connsiteY20" fmla="*/ 291564 h 973208"/>
              <a:gd name="connsiteX21" fmla="*/ 8055986 w 8114697"/>
              <a:gd name="connsiteY21" fmla="*/ 100371 h 973208"/>
              <a:gd name="connsiteX22" fmla="*/ 7532285 w 8114697"/>
              <a:gd name="connsiteY22" fmla="*/ 108684 h 973208"/>
              <a:gd name="connsiteX23" fmla="*/ 5146532 w 8114697"/>
              <a:gd name="connsiteY23" fmla="*/ 17244 h 973208"/>
              <a:gd name="connsiteX24" fmla="*/ 2893783 w 8114697"/>
              <a:gd name="connsiteY24" fmla="*/ 17244 h 973208"/>
              <a:gd name="connsiteX25" fmla="*/ 1605310 w 8114697"/>
              <a:gd name="connsiteY25" fmla="*/ 619 h 973208"/>
              <a:gd name="connsiteX26" fmla="*/ 516343 w 8114697"/>
              <a:gd name="connsiteY26" fmla="*/ 42182 h 973208"/>
              <a:gd name="connsiteX27" fmla="*/ 34205 w 8114697"/>
              <a:gd name="connsiteY27" fmla="*/ 133622 h 97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14697" h="973208">
                <a:moveTo>
                  <a:pt x="34205" y="133622"/>
                </a:moveTo>
                <a:cubicBezTo>
                  <a:pt x="-44766" y="201509"/>
                  <a:pt x="36975" y="362222"/>
                  <a:pt x="42517" y="449506"/>
                </a:cubicBezTo>
                <a:cubicBezTo>
                  <a:pt x="48059" y="536790"/>
                  <a:pt x="46674" y="589437"/>
                  <a:pt x="67456" y="657324"/>
                </a:cubicBezTo>
                <a:cubicBezTo>
                  <a:pt x="88238" y="725211"/>
                  <a:pt x="129801" y="808339"/>
                  <a:pt x="167208" y="856830"/>
                </a:cubicBezTo>
                <a:cubicBezTo>
                  <a:pt x="204615" y="905321"/>
                  <a:pt x="221241" y="930259"/>
                  <a:pt x="291899" y="948270"/>
                </a:cubicBezTo>
                <a:cubicBezTo>
                  <a:pt x="362557" y="966281"/>
                  <a:pt x="433215" y="966280"/>
                  <a:pt x="591157" y="964895"/>
                </a:cubicBezTo>
                <a:cubicBezTo>
                  <a:pt x="749099" y="963510"/>
                  <a:pt x="1013721" y="939957"/>
                  <a:pt x="1239550" y="939957"/>
                </a:cubicBezTo>
                <a:cubicBezTo>
                  <a:pt x="1465379" y="939957"/>
                  <a:pt x="1738314" y="960739"/>
                  <a:pt x="1946132" y="964895"/>
                </a:cubicBezTo>
                <a:cubicBezTo>
                  <a:pt x="2153950" y="969051"/>
                  <a:pt x="2486459" y="964895"/>
                  <a:pt x="2486459" y="964895"/>
                </a:cubicBezTo>
                <a:lnTo>
                  <a:pt x="3109914" y="964895"/>
                </a:lnTo>
                <a:cubicBezTo>
                  <a:pt x="3313576" y="963510"/>
                  <a:pt x="3470132" y="955197"/>
                  <a:pt x="3708430" y="956582"/>
                </a:cubicBezTo>
                <a:cubicBezTo>
                  <a:pt x="3946728" y="957967"/>
                  <a:pt x="4539703" y="973208"/>
                  <a:pt x="4539703" y="973208"/>
                </a:cubicBezTo>
                <a:lnTo>
                  <a:pt x="5304474" y="964895"/>
                </a:lnTo>
                <a:lnTo>
                  <a:pt x="6019368" y="956582"/>
                </a:lnTo>
                <a:cubicBezTo>
                  <a:pt x="6245197" y="956582"/>
                  <a:pt x="6441932" y="964895"/>
                  <a:pt x="6659448" y="964895"/>
                </a:cubicBezTo>
                <a:cubicBezTo>
                  <a:pt x="6876964" y="964895"/>
                  <a:pt x="7324466" y="956582"/>
                  <a:pt x="7324466" y="956582"/>
                </a:cubicBezTo>
                <a:lnTo>
                  <a:pt x="7806605" y="948270"/>
                </a:lnTo>
                <a:cubicBezTo>
                  <a:pt x="7913285" y="930259"/>
                  <a:pt x="7922983" y="885924"/>
                  <a:pt x="7964546" y="848517"/>
                </a:cubicBezTo>
                <a:cubicBezTo>
                  <a:pt x="8006110" y="811110"/>
                  <a:pt x="8035204" y="773702"/>
                  <a:pt x="8055986" y="723826"/>
                </a:cubicBezTo>
                <a:cubicBezTo>
                  <a:pt x="8076768" y="673950"/>
                  <a:pt x="8080924" y="621303"/>
                  <a:pt x="8089237" y="549259"/>
                </a:cubicBezTo>
                <a:cubicBezTo>
                  <a:pt x="8097550" y="477215"/>
                  <a:pt x="8111406" y="366379"/>
                  <a:pt x="8105864" y="291564"/>
                </a:cubicBezTo>
                <a:cubicBezTo>
                  <a:pt x="8100322" y="216749"/>
                  <a:pt x="8151583" y="130851"/>
                  <a:pt x="8055986" y="100371"/>
                </a:cubicBezTo>
                <a:cubicBezTo>
                  <a:pt x="7960390" y="69891"/>
                  <a:pt x="8017194" y="122538"/>
                  <a:pt x="7532285" y="108684"/>
                </a:cubicBezTo>
                <a:lnTo>
                  <a:pt x="5146532" y="17244"/>
                </a:lnTo>
                <a:cubicBezTo>
                  <a:pt x="4373448" y="2004"/>
                  <a:pt x="2893783" y="17244"/>
                  <a:pt x="2893783" y="17244"/>
                </a:cubicBezTo>
                <a:cubicBezTo>
                  <a:pt x="2303579" y="14473"/>
                  <a:pt x="2001550" y="-3537"/>
                  <a:pt x="1605310" y="619"/>
                </a:cubicBezTo>
                <a:cubicBezTo>
                  <a:pt x="1209070" y="4775"/>
                  <a:pt x="779579" y="20015"/>
                  <a:pt x="516343" y="42182"/>
                </a:cubicBezTo>
                <a:cubicBezTo>
                  <a:pt x="253107" y="64349"/>
                  <a:pt x="113176" y="65735"/>
                  <a:pt x="34205" y="133622"/>
                </a:cubicBezTo>
                <a:close/>
              </a:path>
            </a:pathLst>
          </a:cu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054927" y="374700"/>
            <a:ext cx="8070148" cy="5042598"/>
          </a:xfrm>
          <a:custGeom>
            <a:avLst/>
            <a:gdLst>
              <a:gd name="connsiteX0" fmla="*/ 383473 w 8081792"/>
              <a:gd name="connsiteY0" fmla="*/ 9525 h 5029101"/>
              <a:gd name="connsiteX1" fmla="*/ 926398 w 8081792"/>
              <a:gd name="connsiteY1" fmla="*/ 19050 h 5029101"/>
              <a:gd name="connsiteX2" fmla="*/ 1459798 w 8081792"/>
              <a:gd name="connsiteY2" fmla="*/ 9525 h 5029101"/>
              <a:gd name="connsiteX3" fmla="*/ 2155123 w 8081792"/>
              <a:gd name="connsiteY3" fmla="*/ 9525 h 5029101"/>
              <a:gd name="connsiteX4" fmla="*/ 2879023 w 8081792"/>
              <a:gd name="connsiteY4" fmla="*/ 9525 h 5029101"/>
              <a:gd name="connsiteX5" fmla="*/ 3793423 w 8081792"/>
              <a:gd name="connsiteY5" fmla="*/ 0 h 5029101"/>
              <a:gd name="connsiteX6" fmla="*/ 4517323 w 8081792"/>
              <a:gd name="connsiteY6" fmla="*/ 9525 h 5029101"/>
              <a:gd name="connsiteX7" fmla="*/ 5250748 w 8081792"/>
              <a:gd name="connsiteY7" fmla="*/ 0 h 5029101"/>
              <a:gd name="connsiteX8" fmla="*/ 6079423 w 8081792"/>
              <a:gd name="connsiteY8" fmla="*/ 9525 h 5029101"/>
              <a:gd name="connsiteX9" fmla="*/ 6689023 w 8081792"/>
              <a:gd name="connsiteY9" fmla="*/ 0 h 5029101"/>
              <a:gd name="connsiteX10" fmla="*/ 7384348 w 8081792"/>
              <a:gd name="connsiteY10" fmla="*/ 0 h 5029101"/>
              <a:gd name="connsiteX11" fmla="*/ 7679623 w 8081792"/>
              <a:gd name="connsiteY11" fmla="*/ 19050 h 5029101"/>
              <a:gd name="connsiteX12" fmla="*/ 7832023 w 8081792"/>
              <a:gd name="connsiteY12" fmla="*/ 57150 h 5029101"/>
              <a:gd name="connsiteX13" fmla="*/ 7946323 w 8081792"/>
              <a:gd name="connsiteY13" fmla="*/ 152400 h 5029101"/>
              <a:gd name="connsiteX14" fmla="*/ 8051098 w 8081792"/>
              <a:gd name="connsiteY14" fmla="*/ 257175 h 5029101"/>
              <a:gd name="connsiteX15" fmla="*/ 8051098 w 8081792"/>
              <a:gd name="connsiteY15" fmla="*/ 514350 h 5029101"/>
              <a:gd name="connsiteX16" fmla="*/ 8070148 w 8081792"/>
              <a:gd name="connsiteY16" fmla="*/ 971550 h 5029101"/>
              <a:gd name="connsiteX17" fmla="*/ 8051098 w 8081792"/>
              <a:gd name="connsiteY17" fmla="*/ 1409700 h 5029101"/>
              <a:gd name="connsiteX18" fmla="*/ 8051098 w 8081792"/>
              <a:gd name="connsiteY18" fmla="*/ 1914525 h 5029101"/>
              <a:gd name="connsiteX19" fmla="*/ 8041573 w 8081792"/>
              <a:gd name="connsiteY19" fmla="*/ 2390775 h 5029101"/>
              <a:gd name="connsiteX20" fmla="*/ 8060623 w 8081792"/>
              <a:gd name="connsiteY20" fmla="*/ 3133725 h 5029101"/>
              <a:gd name="connsiteX21" fmla="*/ 8060623 w 8081792"/>
              <a:gd name="connsiteY21" fmla="*/ 3638550 h 5029101"/>
              <a:gd name="connsiteX22" fmla="*/ 8041573 w 8081792"/>
              <a:gd name="connsiteY22" fmla="*/ 4286250 h 5029101"/>
              <a:gd name="connsiteX23" fmla="*/ 8051098 w 8081792"/>
              <a:gd name="connsiteY23" fmla="*/ 4714875 h 5029101"/>
              <a:gd name="connsiteX24" fmla="*/ 8051098 w 8081792"/>
              <a:gd name="connsiteY24" fmla="*/ 5010150 h 5029101"/>
              <a:gd name="connsiteX25" fmla="*/ 7641523 w 8081792"/>
              <a:gd name="connsiteY25" fmla="*/ 5000625 h 5029101"/>
              <a:gd name="connsiteX26" fmla="*/ 7079548 w 8081792"/>
              <a:gd name="connsiteY26" fmla="*/ 5010150 h 5029101"/>
              <a:gd name="connsiteX27" fmla="*/ 6279448 w 8081792"/>
              <a:gd name="connsiteY27" fmla="*/ 4991100 h 5029101"/>
              <a:gd name="connsiteX28" fmla="*/ 5260273 w 8081792"/>
              <a:gd name="connsiteY28" fmla="*/ 5010150 h 5029101"/>
              <a:gd name="connsiteX29" fmla="*/ 4583998 w 8081792"/>
              <a:gd name="connsiteY29" fmla="*/ 5010150 h 5029101"/>
              <a:gd name="connsiteX30" fmla="*/ 3526723 w 8081792"/>
              <a:gd name="connsiteY30" fmla="*/ 5000625 h 5029101"/>
              <a:gd name="connsiteX31" fmla="*/ 2545648 w 8081792"/>
              <a:gd name="connsiteY31" fmla="*/ 4991100 h 5029101"/>
              <a:gd name="connsiteX32" fmla="*/ 1640773 w 8081792"/>
              <a:gd name="connsiteY32" fmla="*/ 4991100 h 5029101"/>
              <a:gd name="connsiteX33" fmla="*/ 935923 w 8081792"/>
              <a:gd name="connsiteY33" fmla="*/ 5000625 h 5029101"/>
              <a:gd name="connsiteX34" fmla="*/ 307273 w 8081792"/>
              <a:gd name="connsiteY34" fmla="*/ 4991100 h 5029101"/>
              <a:gd name="connsiteX35" fmla="*/ 21523 w 8081792"/>
              <a:gd name="connsiteY35" fmla="*/ 5000625 h 5029101"/>
              <a:gd name="connsiteX36" fmla="*/ 21523 w 8081792"/>
              <a:gd name="connsiteY36" fmla="*/ 4591050 h 5029101"/>
              <a:gd name="connsiteX37" fmla="*/ 31048 w 8081792"/>
              <a:gd name="connsiteY37" fmla="*/ 4105275 h 5029101"/>
              <a:gd name="connsiteX38" fmla="*/ 31048 w 8081792"/>
              <a:gd name="connsiteY38" fmla="*/ 3295650 h 5029101"/>
              <a:gd name="connsiteX39" fmla="*/ 21523 w 8081792"/>
              <a:gd name="connsiteY39" fmla="*/ 2828925 h 5029101"/>
              <a:gd name="connsiteX40" fmla="*/ 21523 w 8081792"/>
              <a:gd name="connsiteY40" fmla="*/ 2133600 h 5029101"/>
              <a:gd name="connsiteX41" fmla="*/ 31048 w 8081792"/>
              <a:gd name="connsiteY41" fmla="*/ 1533525 h 5029101"/>
              <a:gd name="connsiteX42" fmla="*/ 21523 w 8081792"/>
              <a:gd name="connsiteY42" fmla="*/ 762000 h 5029101"/>
              <a:gd name="connsiteX43" fmla="*/ 31048 w 8081792"/>
              <a:gd name="connsiteY43" fmla="*/ 304800 h 5029101"/>
              <a:gd name="connsiteX44" fmla="*/ 69148 w 8081792"/>
              <a:gd name="connsiteY44" fmla="*/ 190500 h 5029101"/>
              <a:gd name="connsiteX45" fmla="*/ 154873 w 8081792"/>
              <a:gd name="connsiteY45" fmla="*/ 66675 h 5029101"/>
              <a:gd name="connsiteX46" fmla="*/ 259648 w 8081792"/>
              <a:gd name="connsiteY46" fmla="*/ 47625 h 5029101"/>
              <a:gd name="connsiteX47" fmla="*/ 383473 w 8081792"/>
              <a:gd name="connsiteY47" fmla="*/ 9525 h 5029101"/>
              <a:gd name="connsiteX0" fmla="*/ 383473 w 8081792"/>
              <a:gd name="connsiteY0" fmla="*/ 9525 h 5042598"/>
              <a:gd name="connsiteX1" fmla="*/ 926398 w 8081792"/>
              <a:gd name="connsiteY1" fmla="*/ 19050 h 5042598"/>
              <a:gd name="connsiteX2" fmla="*/ 1459798 w 8081792"/>
              <a:gd name="connsiteY2" fmla="*/ 9525 h 5042598"/>
              <a:gd name="connsiteX3" fmla="*/ 2155123 w 8081792"/>
              <a:gd name="connsiteY3" fmla="*/ 9525 h 5042598"/>
              <a:gd name="connsiteX4" fmla="*/ 2879023 w 8081792"/>
              <a:gd name="connsiteY4" fmla="*/ 9525 h 5042598"/>
              <a:gd name="connsiteX5" fmla="*/ 3793423 w 8081792"/>
              <a:gd name="connsiteY5" fmla="*/ 0 h 5042598"/>
              <a:gd name="connsiteX6" fmla="*/ 4517323 w 8081792"/>
              <a:gd name="connsiteY6" fmla="*/ 9525 h 5042598"/>
              <a:gd name="connsiteX7" fmla="*/ 5250748 w 8081792"/>
              <a:gd name="connsiteY7" fmla="*/ 0 h 5042598"/>
              <a:gd name="connsiteX8" fmla="*/ 6079423 w 8081792"/>
              <a:gd name="connsiteY8" fmla="*/ 9525 h 5042598"/>
              <a:gd name="connsiteX9" fmla="*/ 6689023 w 8081792"/>
              <a:gd name="connsiteY9" fmla="*/ 0 h 5042598"/>
              <a:gd name="connsiteX10" fmla="*/ 7384348 w 8081792"/>
              <a:gd name="connsiteY10" fmla="*/ 0 h 5042598"/>
              <a:gd name="connsiteX11" fmla="*/ 7679623 w 8081792"/>
              <a:gd name="connsiteY11" fmla="*/ 19050 h 5042598"/>
              <a:gd name="connsiteX12" fmla="*/ 7832023 w 8081792"/>
              <a:gd name="connsiteY12" fmla="*/ 57150 h 5042598"/>
              <a:gd name="connsiteX13" fmla="*/ 7946323 w 8081792"/>
              <a:gd name="connsiteY13" fmla="*/ 152400 h 5042598"/>
              <a:gd name="connsiteX14" fmla="*/ 8051098 w 8081792"/>
              <a:gd name="connsiteY14" fmla="*/ 257175 h 5042598"/>
              <a:gd name="connsiteX15" fmla="*/ 8051098 w 8081792"/>
              <a:gd name="connsiteY15" fmla="*/ 514350 h 5042598"/>
              <a:gd name="connsiteX16" fmla="*/ 8070148 w 8081792"/>
              <a:gd name="connsiteY16" fmla="*/ 971550 h 5042598"/>
              <a:gd name="connsiteX17" fmla="*/ 8051098 w 8081792"/>
              <a:gd name="connsiteY17" fmla="*/ 1409700 h 5042598"/>
              <a:gd name="connsiteX18" fmla="*/ 8051098 w 8081792"/>
              <a:gd name="connsiteY18" fmla="*/ 1914525 h 5042598"/>
              <a:gd name="connsiteX19" fmla="*/ 8041573 w 8081792"/>
              <a:gd name="connsiteY19" fmla="*/ 2390775 h 5042598"/>
              <a:gd name="connsiteX20" fmla="*/ 8060623 w 8081792"/>
              <a:gd name="connsiteY20" fmla="*/ 3133725 h 5042598"/>
              <a:gd name="connsiteX21" fmla="*/ 8060623 w 8081792"/>
              <a:gd name="connsiteY21" fmla="*/ 3638550 h 5042598"/>
              <a:gd name="connsiteX22" fmla="*/ 8041573 w 8081792"/>
              <a:gd name="connsiteY22" fmla="*/ 4286250 h 5042598"/>
              <a:gd name="connsiteX23" fmla="*/ 8051098 w 8081792"/>
              <a:gd name="connsiteY23" fmla="*/ 4714875 h 5042598"/>
              <a:gd name="connsiteX24" fmla="*/ 8051098 w 8081792"/>
              <a:gd name="connsiteY24" fmla="*/ 5010150 h 5042598"/>
              <a:gd name="connsiteX25" fmla="*/ 7641523 w 8081792"/>
              <a:gd name="connsiteY25" fmla="*/ 5000625 h 5042598"/>
              <a:gd name="connsiteX26" fmla="*/ 7079548 w 8081792"/>
              <a:gd name="connsiteY26" fmla="*/ 5010150 h 5042598"/>
              <a:gd name="connsiteX27" fmla="*/ 6279448 w 8081792"/>
              <a:gd name="connsiteY27" fmla="*/ 4991100 h 5042598"/>
              <a:gd name="connsiteX28" fmla="*/ 5260273 w 8081792"/>
              <a:gd name="connsiteY28" fmla="*/ 5010150 h 5042598"/>
              <a:gd name="connsiteX29" fmla="*/ 4583998 w 8081792"/>
              <a:gd name="connsiteY29" fmla="*/ 5010150 h 5042598"/>
              <a:gd name="connsiteX30" fmla="*/ 3526723 w 8081792"/>
              <a:gd name="connsiteY30" fmla="*/ 5000625 h 5042598"/>
              <a:gd name="connsiteX31" fmla="*/ 2545648 w 8081792"/>
              <a:gd name="connsiteY31" fmla="*/ 4991100 h 5042598"/>
              <a:gd name="connsiteX32" fmla="*/ 1640773 w 8081792"/>
              <a:gd name="connsiteY32" fmla="*/ 4991100 h 5042598"/>
              <a:gd name="connsiteX33" fmla="*/ 935923 w 8081792"/>
              <a:gd name="connsiteY33" fmla="*/ 5000625 h 5042598"/>
              <a:gd name="connsiteX34" fmla="*/ 307273 w 8081792"/>
              <a:gd name="connsiteY34" fmla="*/ 5029200 h 5042598"/>
              <a:gd name="connsiteX35" fmla="*/ 21523 w 8081792"/>
              <a:gd name="connsiteY35" fmla="*/ 5000625 h 5042598"/>
              <a:gd name="connsiteX36" fmla="*/ 21523 w 8081792"/>
              <a:gd name="connsiteY36" fmla="*/ 4591050 h 5042598"/>
              <a:gd name="connsiteX37" fmla="*/ 31048 w 8081792"/>
              <a:gd name="connsiteY37" fmla="*/ 4105275 h 5042598"/>
              <a:gd name="connsiteX38" fmla="*/ 31048 w 8081792"/>
              <a:gd name="connsiteY38" fmla="*/ 3295650 h 5042598"/>
              <a:gd name="connsiteX39" fmla="*/ 21523 w 8081792"/>
              <a:gd name="connsiteY39" fmla="*/ 2828925 h 5042598"/>
              <a:gd name="connsiteX40" fmla="*/ 21523 w 8081792"/>
              <a:gd name="connsiteY40" fmla="*/ 2133600 h 5042598"/>
              <a:gd name="connsiteX41" fmla="*/ 31048 w 8081792"/>
              <a:gd name="connsiteY41" fmla="*/ 1533525 h 5042598"/>
              <a:gd name="connsiteX42" fmla="*/ 21523 w 8081792"/>
              <a:gd name="connsiteY42" fmla="*/ 762000 h 5042598"/>
              <a:gd name="connsiteX43" fmla="*/ 31048 w 8081792"/>
              <a:gd name="connsiteY43" fmla="*/ 304800 h 5042598"/>
              <a:gd name="connsiteX44" fmla="*/ 69148 w 8081792"/>
              <a:gd name="connsiteY44" fmla="*/ 190500 h 5042598"/>
              <a:gd name="connsiteX45" fmla="*/ 154873 w 8081792"/>
              <a:gd name="connsiteY45" fmla="*/ 66675 h 5042598"/>
              <a:gd name="connsiteX46" fmla="*/ 259648 w 8081792"/>
              <a:gd name="connsiteY46" fmla="*/ 47625 h 5042598"/>
              <a:gd name="connsiteX47" fmla="*/ 383473 w 8081792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9648 w 8070148"/>
              <a:gd name="connsiteY46" fmla="*/ 47625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8012998 w 8070148"/>
              <a:gd name="connsiteY13" fmla="*/ 9525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070148" h="5042598">
                <a:moveTo>
                  <a:pt x="383473" y="9525"/>
                </a:moveTo>
                <a:cubicBezTo>
                  <a:pt x="496185" y="9525"/>
                  <a:pt x="747011" y="19050"/>
                  <a:pt x="926398" y="19050"/>
                </a:cubicBezTo>
                <a:cubicBezTo>
                  <a:pt x="1105785" y="19050"/>
                  <a:pt x="1459798" y="9525"/>
                  <a:pt x="1459798" y="9525"/>
                </a:cubicBezTo>
                <a:lnTo>
                  <a:pt x="2155123" y="9525"/>
                </a:lnTo>
                <a:lnTo>
                  <a:pt x="2879023" y="9525"/>
                </a:lnTo>
                <a:lnTo>
                  <a:pt x="3793423" y="0"/>
                </a:lnTo>
                <a:cubicBezTo>
                  <a:pt x="4066473" y="0"/>
                  <a:pt x="4274436" y="9525"/>
                  <a:pt x="4517323" y="9525"/>
                </a:cubicBezTo>
                <a:cubicBezTo>
                  <a:pt x="4760210" y="9525"/>
                  <a:pt x="4990398" y="0"/>
                  <a:pt x="5250748" y="0"/>
                </a:cubicBezTo>
                <a:cubicBezTo>
                  <a:pt x="5511098" y="0"/>
                  <a:pt x="5839711" y="9525"/>
                  <a:pt x="6079423" y="9525"/>
                </a:cubicBezTo>
                <a:cubicBezTo>
                  <a:pt x="6319135" y="9525"/>
                  <a:pt x="6689023" y="0"/>
                  <a:pt x="6689023" y="0"/>
                </a:cubicBezTo>
                <a:lnTo>
                  <a:pt x="7384348" y="0"/>
                </a:lnTo>
                <a:cubicBezTo>
                  <a:pt x="7549448" y="3175"/>
                  <a:pt x="7600248" y="14288"/>
                  <a:pt x="7679623" y="19050"/>
                </a:cubicBezTo>
                <a:cubicBezTo>
                  <a:pt x="7739948" y="22225"/>
                  <a:pt x="7805035" y="15875"/>
                  <a:pt x="7860598" y="28575"/>
                </a:cubicBezTo>
                <a:cubicBezTo>
                  <a:pt x="7916161" y="41275"/>
                  <a:pt x="7981248" y="57150"/>
                  <a:pt x="8012998" y="95250"/>
                </a:cubicBezTo>
                <a:cubicBezTo>
                  <a:pt x="8044748" y="133350"/>
                  <a:pt x="8044748" y="187325"/>
                  <a:pt x="8051098" y="257175"/>
                </a:cubicBezTo>
                <a:cubicBezTo>
                  <a:pt x="8057448" y="327025"/>
                  <a:pt x="8047923" y="395288"/>
                  <a:pt x="8051098" y="514350"/>
                </a:cubicBezTo>
                <a:cubicBezTo>
                  <a:pt x="8054273" y="633412"/>
                  <a:pt x="8070148" y="822325"/>
                  <a:pt x="8070148" y="971550"/>
                </a:cubicBezTo>
                <a:cubicBezTo>
                  <a:pt x="8070148" y="1120775"/>
                  <a:pt x="8054273" y="1252538"/>
                  <a:pt x="8051098" y="1409700"/>
                </a:cubicBezTo>
                <a:cubicBezTo>
                  <a:pt x="8047923" y="1566862"/>
                  <a:pt x="8052685" y="1751013"/>
                  <a:pt x="8051098" y="1914525"/>
                </a:cubicBezTo>
                <a:cubicBezTo>
                  <a:pt x="8049511" y="2078037"/>
                  <a:pt x="8039986" y="2187575"/>
                  <a:pt x="8041573" y="2390775"/>
                </a:cubicBezTo>
                <a:cubicBezTo>
                  <a:pt x="8043160" y="2593975"/>
                  <a:pt x="8057448" y="2925763"/>
                  <a:pt x="8060623" y="3133725"/>
                </a:cubicBezTo>
                <a:cubicBezTo>
                  <a:pt x="8063798" y="3341687"/>
                  <a:pt x="8063798" y="3446463"/>
                  <a:pt x="8060623" y="3638550"/>
                </a:cubicBezTo>
                <a:cubicBezTo>
                  <a:pt x="8057448" y="3830637"/>
                  <a:pt x="8043160" y="4106863"/>
                  <a:pt x="8041573" y="4286250"/>
                </a:cubicBezTo>
                <a:cubicBezTo>
                  <a:pt x="8039986" y="4465637"/>
                  <a:pt x="8049511" y="4594225"/>
                  <a:pt x="8051098" y="4714875"/>
                </a:cubicBezTo>
                <a:cubicBezTo>
                  <a:pt x="8052686" y="4835525"/>
                  <a:pt x="8090785" y="4953000"/>
                  <a:pt x="8022523" y="5000625"/>
                </a:cubicBezTo>
                <a:cubicBezTo>
                  <a:pt x="7954261" y="5048250"/>
                  <a:pt x="7798685" y="4999038"/>
                  <a:pt x="7641523" y="5000625"/>
                </a:cubicBezTo>
                <a:cubicBezTo>
                  <a:pt x="7484361" y="5002212"/>
                  <a:pt x="7306560" y="5011737"/>
                  <a:pt x="7079548" y="5010150"/>
                </a:cubicBezTo>
                <a:cubicBezTo>
                  <a:pt x="6852536" y="5008563"/>
                  <a:pt x="6582660" y="4991100"/>
                  <a:pt x="6279448" y="4991100"/>
                </a:cubicBezTo>
                <a:cubicBezTo>
                  <a:pt x="5976236" y="4991100"/>
                  <a:pt x="5542848" y="5006975"/>
                  <a:pt x="5260273" y="5010150"/>
                </a:cubicBezTo>
                <a:cubicBezTo>
                  <a:pt x="4977698" y="5013325"/>
                  <a:pt x="4583998" y="5010150"/>
                  <a:pt x="4583998" y="5010150"/>
                </a:cubicBezTo>
                <a:lnTo>
                  <a:pt x="3526723" y="5000625"/>
                </a:lnTo>
                <a:lnTo>
                  <a:pt x="2545648" y="4991100"/>
                </a:lnTo>
                <a:lnTo>
                  <a:pt x="1640773" y="4991100"/>
                </a:lnTo>
                <a:lnTo>
                  <a:pt x="935923" y="5000625"/>
                </a:lnTo>
                <a:cubicBezTo>
                  <a:pt x="713673" y="5006975"/>
                  <a:pt x="459673" y="5029200"/>
                  <a:pt x="307273" y="5029200"/>
                </a:cubicBezTo>
                <a:cubicBezTo>
                  <a:pt x="154873" y="5029200"/>
                  <a:pt x="69148" y="5073650"/>
                  <a:pt x="21523" y="5000625"/>
                </a:cubicBezTo>
                <a:cubicBezTo>
                  <a:pt x="-26102" y="4927600"/>
                  <a:pt x="19935" y="4740275"/>
                  <a:pt x="21523" y="4591050"/>
                </a:cubicBezTo>
                <a:cubicBezTo>
                  <a:pt x="23110" y="4441825"/>
                  <a:pt x="29461" y="4321175"/>
                  <a:pt x="31048" y="4105275"/>
                </a:cubicBezTo>
                <a:cubicBezTo>
                  <a:pt x="32635" y="3889375"/>
                  <a:pt x="32635" y="3508375"/>
                  <a:pt x="31048" y="3295650"/>
                </a:cubicBezTo>
                <a:cubicBezTo>
                  <a:pt x="29461" y="3082925"/>
                  <a:pt x="23110" y="3022600"/>
                  <a:pt x="21523" y="2828925"/>
                </a:cubicBezTo>
                <a:cubicBezTo>
                  <a:pt x="19936" y="2635250"/>
                  <a:pt x="19936" y="2349500"/>
                  <a:pt x="21523" y="2133600"/>
                </a:cubicBezTo>
                <a:cubicBezTo>
                  <a:pt x="23110" y="1917700"/>
                  <a:pt x="31048" y="1762125"/>
                  <a:pt x="31048" y="1533525"/>
                </a:cubicBezTo>
                <a:cubicBezTo>
                  <a:pt x="31048" y="1304925"/>
                  <a:pt x="21523" y="966787"/>
                  <a:pt x="21523" y="762000"/>
                </a:cubicBezTo>
                <a:cubicBezTo>
                  <a:pt x="21523" y="557213"/>
                  <a:pt x="23111" y="400050"/>
                  <a:pt x="31048" y="304800"/>
                </a:cubicBezTo>
                <a:cubicBezTo>
                  <a:pt x="38985" y="209550"/>
                  <a:pt x="48510" y="230188"/>
                  <a:pt x="69148" y="190500"/>
                </a:cubicBezTo>
                <a:cubicBezTo>
                  <a:pt x="89785" y="150813"/>
                  <a:pt x="123123" y="90487"/>
                  <a:pt x="154873" y="66675"/>
                </a:cubicBezTo>
                <a:cubicBezTo>
                  <a:pt x="186623" y="42863"/>
                  <a:pt x="212023" y="26987"/>
                  <a:pt x="250123" y="19050"/>
                </a:cubicBezTo>
                <a:cubicBezTo>
                  <a:pt x="288223" y="11113"/>
                  <a:pt x="270761" y="9525"/>
                  <a:pt x="383473" y="9525"/>
                </a:cubicBezTo>
                <a:close/>
              </a:path>
            </a:pathLst>
          </a:custGeom>
          <a:solidFill>
            <a:srgbClr val="0100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3000" y="774700"/>
            <a:ext cx="7391400" cy="4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992701" y="1420131"/>
            <a:ext cx="4229758" cy="330981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90086995"/>
      </p:ext>
    </p:extLst>
  </p:cSld>
  <p:clrMapOvr>
    <a:masterClrMapping/>
  </p:clrMapOvr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>
            <a:fillRect/>
          </a:stretch>
        </p:blipFill>
        <p:spPr>
          <a:xfrm>
            <a:off x="0" y="8792"/>
            <a:ext cx="12192000" cy="6849209"/>
          </a:xfrm>
          <a:custGeom>
            <a:avLst/>
            <a:gdLst>
              <a:gd name="connsiteX0" fmla="*/ 0 w 12192000"/>
              <a:gd name="connsiteY0" fmla="*/ 0 h 6849209"/>
              <a:gd name="connsiteX1" fmla="*/ 12192000 w 12192000"/>
              <a:gd name="connsiteY1" fmla="*/ 0 h 6849209"/>
              <a:gd name="connsiteX2" fmla="*/ 12192000 w 12192000"/>
              <a:gd name="connsiteY2" fmla="*/ 6849209 h 6849209"/>
              <a:gd name="connsiteX3" fmla="*/ 0 w 12192000"/>
              <a:gd name="connsiteY3" fmla="*/ 6849209 h 684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9209">
                <a:moveTo>
                  <a:pt x="0" y="0"/>
                </a:moveTo>
                <a:lnTo>
                  <a:pt x="12192000" y="0"/>
                </a:lnTo>
                <a:lnTo>
                  <a:pt x="12192000" y="6849209"/>
                </a:lnTo>
                <a:lnTo>
                  <a:pt x="0" y="6849209"/>
                </a:lnTo>
                <a:close/>
              </a:path>
            </a:pathLst>
          </a:custGeom>
        </p:spPr>
      </p:pic>
      <p:sp>
        <p:nvSpPr>
          <p:cNvPr id="8" name="TextBox 7"/>
          <p:cNvSpPr txBox="1"/>
          <p:nvPr/>
        </p:nvSpPr>
        <p:spPr>
          <a:xfrm>
            <a:off x="226250" y="1452219"/>
            <a:ext cx="12944213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defTabSz="457200" latinLnBrk="0">
              <a:spcBef>
                <a:spcPct val="20000"/>
              </a:spcBef>
              <a:spcAft>
                <a:spcPts val="600"/>
              </a:spcAft>
              <a:buClr>
                <a:schemeClr val="accent1"/>
              </a:buClr>
              <a:buSzPct val="115000"/>
            </a:pP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3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색 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LED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색을</a:t>
            </a:r>
            <a:r>
              <a:rPr lang="en-US" altLang="ko-KR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 </a:t>
            </a:r>
            <a:r>
              <a:rPr lang="ko-KR" altLang="en-US" sz="4000" b="1" dirty="0">
                <a:solidFill>
                  <a:schemeClr val="tx1">
                    <a:lumMod val="85000"/>
                    <a:lumOff val="15000"/>
                  </a:schemeClr>
                </a:solidFill>
              </a:rPr>
              <a:t>블루투스를 사용하여 휴대폰으로 제어</a:t>
            </a:r>
            <a:endParaRPr lang="en-US" altLang="ko-KR" sz="4000" b="1" dirty="0">
              <a:solidFill>
                <a:schemeClr val="tx1">
                  <a:lumMod val="85000"/>
                  <a:lumOff val="15000"/>
                </a:schemeClr>
              </a:solidFill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5091283" y="2685207"/>
            <a:ext cx="2009429" cy="203132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팀원</a:t>
            </a:r>
            <a:r>
              <a:rPr lang="en-US" altLang="ko-KR" dirty="0"/>
              <a:t>1</a:t>
            </a:r>
            <a:r>
              <a:rPr lang="ko-KR" altLang="en-US" dirty="0"/>
              <a:t> </a:t>
            </a:r>
            <a:r>
              <a:rPr lang="en-US" altLang="ko-KR" dirty="0"/>
              <a:t>: </a:t>
            </a:r>
            <a:r>
              <a:rPr lang="ko-KR" altLang="en-US" dirty="0"/>
              <a:t>이진우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</a:t>
            </a:r>
            <a:r>
              <a:rPr lang="en-US" altLang="ko-KR" dirty="0"/>
              <a:t>2 : </a:t>
            </a:r>
            <a:r>
              <a:rPr lang="ko-KR" altLang="en-US" dirty="0"/>
              <a:t>최재성</a:t>
            </a:r>
            <a:endParaRPr lang="en-US" altLang="ko-KR" dirty="0"/>
          </a:p>
          <a:p>
            <a:endParaRPr lang="en-US" altLang="ko-KR" dirty="0"/>
          </a:p>
          <a:p>
            <a:endParaRPr lang="en-US" altLang="ko-KR" dirty="0"/>
          </a:p>
          <a:p>
            <a:r>
              <a:rPr lang="ko-KR" altLang="en-US" dirty="0"/>
              <a:t>팀원</a:t>
            </a:r>
            <a:r>
              <a:rPr lang="en-US" altLang="ko-KR" dirty="0"/>
              <a:t>3 : </a:t>
            </a:r>
            <a:r>
              <a:rPr lang="ko-KR" altLang="en-US" dirty="0"/>
              <a:t>이원형</a:t>
            </a:r>
          </a:p>
        </p:txBody>
      </p:sp>
    </p:spTree>
    <p:extLst>
      <p:ext uri="{BB962C8B-B14F-4D97-AF65-F5344CB8AC3E}">
        <p14:creationId xmlns:p14="http://schemas.microsoft.com/office/powerpoint/2010/main" val="723184609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9" name="직사각형 8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331945" y="340822"/>
            <a:ext cx="11429135" cy="6517178"/>
          </a:xfrm>
          <a:prstGeom prst="rect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5097647" y="5752974"/>
            <a:ext cx="2023084" cy="1105026"/>
          </a:xfrm>
          <a:custGeom>
            <a:avLst/>
            <a:gdLst>
              <a:gd name="connsiteX0" fmla="*/ 1061045 w 2023084"/>
              <a:gd name="connsiteY0" fmla="*/ 144 h 1105026"/>
              <a:gd name="connsiteX1" fmla="*/ 1253277 w 2023084"/>
              <a:gd name="connsiteY1" fmla="*/ 16769 h 1105026"/>
              <a:gd name="connsiteX2" fmla="*/ 1876731 w 2023084"/>
              <a:gd name="connsiteY2" fmla="*/ 174710 h 1105026"/>
              <a:gd name="connsiteX3" fmla="*/ 1909982 w 2023084"/>
              <a:gd name="connsiteY3" fmla="*/ 282776 h 1105026"/>
              <a:gd name="connsiteX4" fmla="*/ 1926608 w 2023084"/>
              <a:gd name="connsiteY4" fmla="*/ 465656 h 1105026"/>
              <a:gd name="connsiteX5" fmla="*/ 1951546 w 2023084"/>
              <a:gd name="connsiteY5" fmla="*/ 665161 h 1105026"/>
              <a:gd name="connsiteX6" fmla="*/ 1976484 w 2023084"/>
              <a:gd name="connsiteY6" fmla="*/ 872980 h 1105026"/>
              <a:gd name="connsiteX7" fmla="*/ 2012852 w 2023084"/>
              <a:gd name="connsiteY7" fmla="*/ 1050665 h 1105026"/>
              <a:gd name="connsiteX8" fmla="*/ 2023084 w 2023084"/>
              <a:gd name="connsiteY8" fmla="*/ 1105026 h 1105026"/>
              <a:gd name="connsiteX9" fmla="*/ 0 w 2023084"/>
              <a:gd name="connsiteY9" fmla="*/ 1105026 h 1105026"/>
              <a:gd name="connsiteX10" fmla="*/ 1603 w 2023084"/>
              <a:gd name="connsiteY10" fmla="*/ 1090734 h 1105026"/>
              <a:gd name="connsiteX11" fmla="*/ 39618 w 2023084"/>
              <a:gd name="connsiteY11" fmla="*/ 756601 h 1105026"/>
              <a:gd name="connsiteX12" fmla="*/ 89495 w 2023084"/>
              <a:gd name="connsiteY12" fmla="*/ 307714 h 1105026"/>
              <a:gd name="connsiteX13" fmla="*/ 338878 w 2023084"/>
              <a:gd name="connsiteY13" fmla="*/ 124834 h 1105026"/>
              <a:gd name="connsiteX14" fmla="*/ 879204 w 2023084"/>
              <a:gd name="connsiteY14" fmla="*/ 16769 h 1105026"/>
              <a:gd name="connsiteX15" fmla="*/ 1061045 w 2023084"/>
              <a:gd name="connsiteY15" fmla="*/ 144 h 110502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</a:cxnLst>
            <a:rect l="l" t="t" r="r" b="b"/>
            <a:pathLst>
              <a:path w="2023084" h="1105026">
                <a:moveTo>
                  <a:pt x="1061045" y="144"/>
                </a:moveTo>
                <a:cubicBezTo>
                  <a:pt x="1114732" y="-896"/>
                  <a:pt x="1170150" y="3607"/>
                  <a:pt x="1253277" y="16769"/>
                </a:cubicBezTo>
                <a:cubicBezTo>
                  <a:pt x="1419532" y="43093"/>
                  <a:pt x="1767280" y="130375"/>
                  <a:pt x="1876731" y="174710"/>
                </a:cubicBezTo>
                <a:cubicBezTo>
                  <a:pt x="1986182" y="219044"/>
                  <a:pt x="1901669" y="234285"/>
                  <a:pt x="1909982" y="282776"/>
                </a:cubicBezTo>
                <a:cubicBezTo>
                  <a:pt x="1918295" y="331267"/>
                  <a:pt x="1919681" y="401925"/>
                  <a:pt x="1926608" y="465656"/>
                </a:cubicBezTo>
                <a:cubicBezTo>
                  <a:pt x="1933535" y="529387"/>
                  <a:pt x="1943233" y="597274"/>
                  <a:pt x="1951546" y="665161"/>
                </a:cubicBezTo>
                <a:cubicBezTo>
                  <a:pt x="1959859" y="733048"/>
                  <a:pt x="1962630" y="782925"/>
                  <a:pt x="1976484" y="872980"/>
                </a:cubicBezTo>
                <a:cubicBezTo>
                  <a:pt x="1983411" y="918008"/>
                  <a:pt x="1999344" y="986242"/>
                  <a:pt x="2012852" y="1050665"/>
                </a:cubicBezTo>
                <a:lnTo>
                  <a:pt x="2023084" y="1105026"/>
                </a:lnTo>
                <a:lnTo>
                  <a:pt x="0" y="1105026"/>
                </a:lnTo>
                <a:lnTo>
                  <a:pt x="1603" y="1090734"/>
                </a:lnTo>
                <a:cubicBezTo>
                  <a:pt x="10828" y="1009057"/>
                  <a:pt x="26283" y="875404"/>
                  <a:pt x="39618" y="756601"/>
                </a:cubicBezTo>
                <a:cubicBezTo>
                  <a:pt x="54859" y="620827"/>
                  <a:pt x="39618" y="413009"/>
                  <a:pt x="89495" y="307714"/>
                </a:cubicBezTo>
                <a:cubicBezTo>
                  <a:pt x="139372" y="202419"/>
                  <a:pt x="214186" y="170554"/>
                  <a:pt x="338878" y="124834"/>
                </a:cubicBezTo>
                <a:cubicBezTo>
                  <a:pt x="463568" y="79114"/>
                  <a:pt x="726804" y="34780"/>
                  <a:pt x="879204" y="16769"/>
                </a:cubicBezTo>
                <a:cubicBezTo>
                  <a:pt x="955404" y="7764"/>
                  <a:pt x="1007359" y="1183"/>
                  <a:pt x="1061045" y="144"/>
                </a:cubicBezTo>
                <a:close/>
              </a:path>
            </a:pathLst>
          </a:custGeom>
          <a:solidFill>
            <a:srgbClr val="DDDDDD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2054928" y="5137443"/>
            <a:ext cx="8070147" cy="973208"/>
          </a:xfrm>
          <a:custGeom>
            <a:avLst/>
            <a:gdLst>
              <a:gd name="connsiteX0" fmla="*/ 34205 w 8134545"/>
              <a:gd name="connsiteY0" fmla="*/ 133622 h 973208"/>
              <a:gd name="connsiteX1" fmla="*/ 42517 w 8134545"/>
              <a:gd name="connsiteY1" fmla="*/ 449506 h 973208"/>
              <a:gd name="connsiteX2" fmla="*/ 67456 w 8134545"/>
              <a:gd name="connsiteY2" fmla="*/ 657324 h 973208"/>
              <a:gd name="connsiteX3" fmla="*/ 167208 w 8134545"/>
              <a:gd name="connsiteY3" fmla="*/ 856830 h 973208"/>
              <a:gd name="connsiteX4" fmla="*/ 291899 w 8134545"/>
              <a:gd name="connsiteY4" fmla="*/ 948270 h 973208"/>
              <a:gd name="connsiteX5" fmla="*/ 591157 w 8134545"/>
              <a:gd name="connsiteY5" fmla="*/ 964895 h 973208"/>
              <a:gd name="connsiteX6" fmla="*/ 1239550 w 8134545"/>
              <a:gd name="connsiteY6" fmla="*/ 939957 h 973208"/>
              <a:gd name="connsiteX7" fmla="*/ 1946132 w 8134545"/>
              <a:gd name="connsiteY7" fmla="*/ 964895 h 973208"/>
              <a:gd name="connsiteX8" fmla="*/ 2486459 w 8134545"/>
              <a:gd name="connsiteY8" fmla="*/ 964895 h 973208"/>
              <a:gd name="connsiteX9" fmla="*/ 3109914 w 8134545"/>
              <a:gd name="connsiteY9" fmla="*/ 964895 h 973208"/>
              <a:gd name="connsiteX10" fmla="*/ 3708430 w 8134545"/>
              <a:gd name="connsiteY10" fmla="*/ 956582 h 973208"/>
              <a:gd name="connsiteX11" fmla="*/ 4539703 w 8134545"/>
              <a:gd name="connsiteY11" fmla="*/ 973208 h 973208"/>
              <a:gd name="connsiteX12" fmla="*/ 5304474 w 8134545"/>
              <a:gd name="connsiteY12" fmla="*/ 964895 h 973208"/>
              <a:gd name="connsiteX13" fmla="*/ 6019368 w 8134545"/>
              <a:gd name="connsiteY13" fmla="*/ 956582 h 973208"/>
              <a:gd name="connsiteX14" fmla="*/ 6659448 w 8134545"/>
              <a:gd name="connsiteY14" fmla="*/ 964895 h 973208"/>
              <a:gd name="connsiteX15" fmla="*/ 7324466 w 8134545"/>
              <a:gd name="connsiteY15" fmla="*/ 956582 h 973208"/>
              <a:gd name="connsiteX16" fmla="*/ 7806605 w 8134545"/>
              <a:gd name="connsiteY16" fmla="*/ 948270 h 973208"/>
              <a:gd name="connsiteX17" fmla="*/ 7964546 w 8134545"/>
              <a:gd name="connsiteY17" fmla="*/ 848517 h 973208"/>
              <a:gd name="connsiteX18" fmla="*/ 8055986 w 8134545"/>
              <a:gd name="connsiteY18" fmla="*/ 723826 h 973208"/>
              <a:gd name="connsiteX19" fmla="*/ 8089237 w 8134545"/>
              <a:gd name="connsiteY19" fmla="*/ 549259 h 973208"/>
              <a:gd name="connsiteX20" fmla="*/ 8080925 w 8134545"/>
              <a:gd name="connsiteY20" fmla="*/ 291564 h 973208"/>
              <a:gd name="connsiteX21" fmla="*/ 8097550 w 8134545"/>
              <a:gd name="connsiteY21" fmla="*/ 108684 h 973208"/>
              <a:gd name="connsiteX22" fmla="*/ 7532285 w 8134545"/>
              <a:gd name="connsiteY22" fmla="*/ 108684 h 973208"/>
              <a:gd name="connsiteX23" fmla="*/ 5146532 w 8134545"/>
              <a:gd name="connsiteY23" fmla="*/ 17244 h 973208"/>
              <a:gd name="connsiteX24" fmla="*/ 2893783 w 8134545"/>
              <a:gd name="connsiteY24" fmla="*/ 17244 h 973208"/>
              <a:gd name="connsiteX25" fmla="*/ 1605310 w 8134545"/>
              <a:gd name="connsiteY25" fmla="*/ 619 h 973208"/>
              <a:gd name="connsiteX26" fmla="*/ 516343 w 8134545"/>
              <a:gd name="connsiteY26" fmla="*/ 42182 h 973208"/>
              <a:gd name="connsiteX27" fmla="*/ 34205 w 8134545"/>
              <a:gd name="connsiteY27" fmla="*/ 133622 h 973208"/>
              <a:gd name="connsiteX0" fmla="*/ 34205 w 8102677"/>
              <a:gd name="connsiteY0" fmla="*/ 133622 h 973208"/>
              <a:gd name="connsiteX1" fmla="*/ 42517 w 8102677"/>
              <a:gd name="connsiteY1" fmla="*/ 449506 h 973208"/>
              <a:gd name="connsiteX2" fmla="*/ 67456 w 8102677"/>
              <a:gd name="connsiteY2" fmla="*/ 657324 h 973208"/>
              <a:gd name="connsiteX3" fmla="*/ 167208 w 8102677"/>
              <a:gd name="connsiteY3" fmla="*/ 856830 h 973208"/>
              <a:gd name="connsiteX4" fmla="*/ 291899 w 8102677"/>
              <a:gd name="connsiteY4" fmla="*/ 948270 h 973208"/>
              <a:gd name="connsiteX5" fmla="*/ 591157 w 8102677"/>
              <a:gd name="connsiteY5" fmla="*/ 964895 h 973208"/>
              <a:gd name="connsiteX6" fmla="*/ 1239550 w 8102677"/>
              <a:gd name="connsiteY6" fmla="*/ 939957 h 973208"/>
              <a:gd name="connsiteX7" fmla="*/ 1946132 w 8102677"/>
              <a:gd name="connsiteY7" fmla="*/ 964895 h 973208"/>
              <a:gd name="connsiteX8" fmla="*/ 2486459 w 8102677"/>
              <a:gd name="connsiteY8" fmla="*/ 964895 h 973208"/>
              <a:gd name="connsiteX9" fmla="*/ 3109914 w 8102677"/>
              <a:gd name="connsiteY9" fmla="*/ 964895 h 973208"/>
              <a:gd name="connsiteX10" fmla="*/ 3708430 w 8102677"/>
              <a:gd name="connsiteY10" fmla="*/ 956582 h 973208"/>
              <a:gd name="connsiteX11" fmla="*/ 4539703 w 8102677"/>
              <a:gd name="connsiteY11" fmla="*/ 973208 h 973208"/>
              <a:gd name="connsiteX12" fmla="*/ 5304474 w 8102677"/>
              <a:gd name="connsiteY12" fmla="*/ 964895 h 973208"/>
              <a:gd name="connsiteX13" fmla="*/ 6019368 w 8102677"/>
              <a:gd name="connsiteY13" fmla="*/ 956582 h 973208"/>
              <a:gd name="connsiteX14" fmla="*/ 6659448 w 8102677"/>
              <a:gd name="connsiteY14" fmla="*/ 964895 h 973208"/>
              <a:gd name="connsiteX15" fmla="*/ 7324466 w 8102677"/>
              <a:gd name="connsiteY15" fmla="*/ 956582 h 973208"/>
              <a:gd name="connsiteX16" fmla="*/ 7806605 w 8102677"/>
              <a:gd name="connsiteY16" fmla="*/ 948270 h 973208"/>
              <a:gd name="connsiteX17" fmla="*/ 7964546 w 8102677"/>
              <a:gd name="connsiteY17" fmla="*/ 848517 h 973208"/>
              <a:gd name="connsiteX18" fmla="*/ 8055986 w 8102677"/>
              <a:gd name="connsiteY18" fmla="*/ 723826 h 973208"/>
              <a:gd name="connsiteX19" fmla="*/ 8089237 w 8102677"/>
              <a:gd name="connsiteY19" fmla="*/ 549259 h 973208"/>
              <a:gd name="connsiteX20" fmla="*/ 8080925 w 8102677"/>
              <a:gd name="connsiteY20" fmla="*/ 291564 h 973208"/>
              <a:gd name="connsiteX21" fmla="*/ 8055986 w 8102677"/>
              <a:gd name="connsiteY21" fmla="*/ 100371 h 973208"/>
              <a:gd name="connsiteX22" fmla="*/ 7532285 w 8102677"/>
              <a:gd name="connsiteY22" fmla="*/ 108684 h 973208"/>
              <a:gd name="connsiteX23" fmla="*/ 5146532 w 8102677"/>
              <a:gd name="connsiteY23" fmla="*/ 17244 h 973208"/>
              <a:gd name="connsiteX24" fmla="*/ 2893783 w 8102677"/>
              <a:gd name="connsiteY24" fmla="*/ 17244 h 973208"/>
              <a:gd name="connsiteX25" fmla="*/ 1605310 w 8102677"/>
              <a:gd name="connsiteY25" fmla="*/ 619 h 973208"/>
              <a:gd name="connsiteX26" fmla="*/ 516343 w 8102677"/>
              <a:gd name="connsiteY26" fmla="*/ 42182 h 973208"/>
              <a:gd name="connsiteX27" fmla="*/ 34205 w 8102677"/>
              <a:gd name="connsiteY27" fmla="*/ 133622 h 973208"/>
              <a:gd name="connsiteX0" fmla="*/ 34205 w 8114697"/>
              <a:gd name="connsiteY0" fmla="*/ 133622 h 973208"/>
              <a:gd name="connsiteX1" fmla="*/ 42517 w 8114697"/>
              <a:gd name="connsiteY1" fmla="*/ 449506 h 973208"/>
              <a:gd name="connsiteX2" fmla="*/ 67456 w 8114697"/>
              <a:gd name="connsiteY2" fmla="*/ 657324 h 973208"/>
              <a:gd name="connsiteX3" fmla="*/ 167208 w 8114697"/>
              <a:gd name="connsiteY3" fmla="*/ 856830 h 973208"/>
              <a:gd name="connsiteX4" fmla="*/ 291899 w 8114697"/>
              <a:gd name="connsiteY4" fmla="*/ 948270 h 973208"/>
              <a:gd name="connsiteX5" fmla="*/ 591157 w 8114697"/>
              <a:gd name="connsiteY5" fmla="*/ 964895 h 973208"/>
              <a:gd name="connsiteX6" fmla="*/ 1239550 w 8114697"/>
              <a:gd name="connsiteY6" fmla="*/ 939957 h 973208"/>
              <a:gd name="connsiteX7" fmla="*/ 1946132 w 8114697"/>
              <a:gd name="connsiteY7" fmla="*/ 964895 h 973208"/>
              <a:gd name="connsiteX8" fmla="*/ 2486459 w 8114697"/>
              <a:gd name="connsiteY8" fmla="*/ 964895 h 973208"/>
              <a:gd name="connsiteX9" fmla="*/ 3109914 w 8114697"/>
              <a:gd name="connsiteY9" fmla="*/ 964895 h 973208"/>
              <a:gd name="connsiteX10" fmla="*/ 3708430 w 8114697"/>
              <a:gd name="connsiteY10" fmla="*/ 956582 h 973208"/>
              <a:gd name="connsiteX11" fmla="*/ 4539703 w 8114697"/>
              <a:gd name="connsiteY11" fmla="*/ 973208 h 973208"/>
              <a:gd name="connsiteX12" fmla="*/ 5304474 w 8114697"/>
              <a:gd name="connsiteY12" fmla="*/ 964895 h 973208"/>
              <a:gd name="connsiteX13" fmla="*/ 6019368 w 8114697"/>
              <a:gd name="connsiteY13" fmla="*/ 956582 h 973208"/>
              <a:gd name="connsiteX14" fmla="*/ 6659448 w 8114697"/>
              <a:gd name="connsiteY14" fmla="*/ 964895 h 973208"/>
              <a:gd name="connsiteX15" fmla="*/ 7324466 w 8114697"/>
              <a:gd name="connsiteY15" fmla="*/ 956582 h 973208"/>
              <a:gd name="connsiteX16" fmla="*/ 7806605 w 8114697"/>
              <a:gd name="connsiteY16" fmla="*/ 948270 h 973208"/>
              <a:gd name="connsiteX17" fmla="*/ 7964546 w 8114697"/>
              <a:gd name="connsiteY17" fmla="*/ 848517 h 973208"/>
              <a:gd name="connsiteX18" fmla="*/ 8055986 w 8114697"/>
              <a:gd name="connsiteY18" fmla="*/ 723826 h 973208"/>
              <a:gd name="connsiteX19" fmla="*/ 8089237 w 8114697"/>
              <a:gd name="connsiteY19" fmla="*/ 549259 h 973208"/>
              <a:gd name="connsiteX20" fmla="*/ 8105864 w 8114697"/>
              <a:gd name="connsiteY20" fmla="*/ 291564 h 973208"/>
              <a:gd name="connsiteX21" fmla="*/ 8055986 w 8114697"/>
              <a:gd name="connsiteY21" fmla="*/ 100371 h 973208"/>
              <a:gd name="connsiteX22" fmla="*/ 7532285 w 8114697"/>
              <a:gd name="connsiteY22" fmla="*/ 108684 h 973208"/>
              <a:gd name="connsiteX23" fmla="*/ 5146532 w 8114697"/>
              <a:gd name="connsiteY23" fmla="*/ 17244 h 973208"/>
              <a:gd name="connsiteX24" fmla="*/ 2893783 w 8114697"/>
              <a:gd name="connsiteY24" fmla="*/ 17244 h 973208"/>
              <a:gd name="connsiteX25" fmla="*/ 1605310 w 8114697"/>
              <a:gd name="connsiteY25" fmla="*/ 619 h 973208"/>
              <a:gd name="connsiteX26" fmla="*/ 516343 w 8114697"/>
              <a:gd name="connsiteY26" fmla="*/ 42182 h 973208"/>
              <a:gd name="connsiteX27" fmla="*/ 34205 w 8114697"/>
              <a:gd name="connsiteY27" fmla="*/ 133622 h 9732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</a:cxnLst>
            <a:rect l="l" t="t" r="r" b="b"/>
            <a:pathLst>
              <a:path w="8114697" h="973208">
                <a:moveTo>
                  <a:pt x="34205" y="133622"/>
                </a:moveTo>
                <a:cubicBezTo>
                  <a:pt x="-44766" y="201509"/>
                  <a:pt x="36975" y="362222"/>
                  <a:pt x="42517" y="449506"/>
                </a:cubicBezTo>
                <a:cubicBezTo>
                  <a:pt x="48059" y="536790"/>
                  <a:pt x="46674" y="589437"/>
                  <a:pt x="67456" y="657324"/>
                </a:cubicBezTo>
                <a:cubicBezTo>
                  <a:pt x="88238" y="725211"/>
                  <a:pt x="129801" y="808339"/>
                  <a:pt x="167208" y="856830"/>
                </a:cubicBezTo>
                <a:cubicBezTo>
                  <a:pt x="204615" y="905321"/>
                  <a:pt x="221241" y="930259"/>
                  <a:pt x="291899" y="948270"/>
                </a:cubicBezTo>
                <a:cubicBezTo>
                  <a:pt x="362557" y="966281"/>
                  <a:pt x="433215" y="966280"/>
                  <a:pt x="591157" y="964895"/>
                </a:cubicBezTo>
                <a:cubicBezTo>
                  <a:pt x="749099" y="963510"/>
                  <a:pt x="1013721" y="939957"/>
                  <a:pt x="1239550" y="939957"/>
                </a:cubicBezTo>
                <a:cubicBezTo>
                  <a:pt x="1465379" y="939957"/>
                  <a:pt x="1738314" y="960739"/>
                  <a:pt x="1946132" y="964895"/>
                </a:cubicBezTo>
                <a:cubicBezTo>
                  <a:pt x="2153950" y="969051"/>
                  <a:pt x="2486459" y="964895"/>
                  <a:pt x="2486459" y="964895"/>
                </a:cubicBezTo>
                <a:lnTo>
                  <a:pt x="3109914" y="964895"/>
                </a:lnTo>
                <a:cubicBezTo>
                  <a:pt x="3313576" y="963510"/>
                  <a:pt x="3470132" y="955197"/>
                  <a:pt x="3708430" y="956582"/>
                </a:cubicBezTo>
                <a:cubicBezTo>
                  <a:pt x="3946728" y="957967"/>
                  <a:pt x="4539703" y="973208"/>
                  <a:pt x="4539703" y="973208"/>
                </a:cubicBezTo>
                <a:lnTo>
                  <a:pt x="5304474" y="964895"/>
                </a:lnTo>
                <a:lnTo>
                  <a:pt x="6019368" y="956582"/>
                </a:lnTo>
                <a:cubicBezTo>
                  <a:pt x="6245197" y="956582"/>
                  <a:pt x="6441932" y="964895"/>
                  <a:pt x="6659448" y="964895"/>
                </a:cubicBezTo>
                <a:cubicBezTo>
                  <a:pt x="6876964" y="964895"/>
                  <a:pt x="7324466" y="956582"/>
                  <a:pt x="7324466" y="956582"/>
                </a:cubicBezTo>
                <a:lnTo>
                  <a:pt x="7806605" y="948270"/>
                </a:lnTo>
                <a:cubicBezTo>
                  <a:pt x="7913285" y="930259"/>
                  <a:pt x="7922983" y="885924"/>
                  <a:pt x="7964546" y="848517"/>
                </a:cubicBezTo>
                <a:cubicBezTo>
                  <a:pt x="8006110" y="811110"/>
                  <a:pt x="8035204" y="773702"/>
                  <a:pt x="8055986" y="723826"/>
                </a:cubicBezTo>
                <a:cubicBezTo>
                  <a:pt x="8076768" y="673950"/>
                  <a:pt x="8080924" y="621303"/>
                  <a:pt x="8089237" y="549259"/>
                </a:cubicBezTo>
                <a:cubicBezTo>
                  <a:pt x="8097550" y="477215"/>
                  <a:pt x="8111406" y="366379"/>
                  <a:pt x="8105864" y="291564"/>
                </a:cubicBezTo>
                <a:cubicBezTo>
                  <a:pt x="8100322" y="216749"/>
                  <a:pt x="8151583" y="130851"/>
                  <a:pt x="8055986" y="100371"/>
                </a:cubicBezTo>
                <a:cubicBezTo>
                  <a:pt x="7960390" y="69891"/>
                  <a:pt x="8017194" y="122538"/>
                  <a:pt x="7532285" y="108684"/>
                </a:cubicBezTo>
                <a:lnTo>
                  <a:pt x="5146532" y="17244"/>
                </a:lnTo>
                <a:cubicBezTo>
                  <a:pt x="4373448" y="2004"/>
                  <a:pt x="2893783" y="17244"/>
                  <a:pt x="2893783" y="17244"/>
                </a:cubicBezTo>
                <a:cubicBezTo>
                  <a:pt x="2303579" y="14473"/>
                  <a:pt x="2001550" y="-3537"/>
                  <a:pt x="1605310" y="619"/>
                </a:cubicBezTo>
                <a:cubicBezTo>
                  <a:pt x="1209070" y="4775"/>
                  <a:pt x="779579" y="20015"/>
                  <a:pt x="516343" y="42182"/>
                </a:cubicBezTo>
                <a:cubicBezTo>
                  <a:pt x="253107" y="64349"/>
                  <a:pt x="113176" y="65735"/>
                  <a:pt x="34205" y="133622"/>
                </a:cubicBezTo>
                <a:close/>
              </a:path>
            </a:pathLst>
          </a:custGeom>
          <a:solidFill>
            <a:srgbClr val="F3F3F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2054927" y="374700"/>
            <a:ext cx="8070148" cy="5042598"/>
          </a:xfrm>
          <a:custGeom>
            <a:avLst/>
            <a:gdLst>
              <a:gd name="connsiteX0" fmla="*/ 383473 w 8081792"/>
              <a:gd name="connsiteY0" fmla="*/ 9525 h 5029101"/>
              <a:gd name="connsiteX1" fmla="*/ 926398 w 8081792"/>
              <a:gd name="connsiteY1" fmla="*/ 19050 h 5029101"/>
              <a:gd name="connsiteX2" fmla="*/ 1459798 w 8081792"/>
              <a:gd name="connsiteY2" fmla="*/ 9525 h 5029101"/>
              <a:gd name="connsiteX3" fmla="*/ 2155123 w 8081792"/>
              <a:gd name="connsiteY3" fmla="*/ 9525 h 5029101"/>
              <a:gd name="connsiteX4" fmla="*/ 2879023 w 8081792"/>
              <a:gd name="connsiteY4" fmla="*/ 9525 h 5029101"/>
              <a:gd name="connsiteX5" fmla="*/ 3793423 w 8081792"/>
              <a:gd name="connsiteY5" fmla="*/ 0 h 5029101"/>
              <a:gd name="connsiteX6" fmla="*/ 4517323 w 8081792"/>
              <a:gd name="connsiteY6" fmla="*/ 9525 h 5029101"/>
              <a:gd name="connsiteX7" fmla="*/ 5250748 w 8081792"/>
              <a:gd name="connsiteY7" fmla="*/ 0 h 5029101"/>
              <a:gd name="connsiteX8" fmla="*/ 6079423 w 8081792"/>
              <a:gd name="connsiteY8" fmla="*/ 9525 h 5029101"/>
              <a:gd name="connsiteX9" fmla="*/ 6689023 w 8081792"/>
              <a:gd name="connsiteY9" fmla="*/ 0 h 5029101"/>
              <a:gd name="connsiteX10" fmla="*/ 7384348 w 8081792"/>
              <a:gd name="connsiteY10" fmla="*/ 0 h 5029101"/>
              <a:gd name="connsiteX11" fmla="*/ 7679623 w 8081792"/>
              <a:gd name="connsiteY11" fmla="*/ 19050 h 5029101"/>
              <a:gd name="connsiteX12" fmla="*/ 7832023 w 8081792"/>
              <a:gd name="connsiteY12" fmla="*/ 57150 h 5029101"/>
              <a:gd name="connsiteX13" fmla="*/ 7946323 w 8081792"/>
              <a:gd name="connsiteY13" fmla="*/ 152400 h 5029101"/>
              <a:gd name="connsiteX14" fmla="*/ 8051098 w 8081792"/>
              <a:gd name="connsiteY14" fmla="*/ 257175 h 5029101"/>
              <a:gd name="connsiteX15" fmla="*/ 8051098 w 8081792"/>
              <a:gd name="connsiteY15" fmla="*/ 514350 h 5029101"/>
              <a:gd name="connsiteX16" fmla="*/ 8070148 w 8081792"/>
              <a:gd name="connsiteY16" fmla="*/ 971550 h 5029101"/>
              <a:gd name="connsiteX17" fmla="*/ 8051098 w 8081792"/>
              <a:gd name="connsiteY17" fmla="*/ 1409700 h 5029101"/>
              <a:gd name="connsiteX18" fmla="*/ 8051098 w 8081792"/>
              <a:gd name="connsiteY18" fmla="*/ 1914525 h 5029101"/>
              <a:gd name="connsiteX19" fmla="*/ 8041573 w 8081792"/>
              <a:gd name="connsiteY19" fmla="*/ 2390775 h 5029101"/>
              <a:gd name="connsiteX20" fmla="*/ 8060623 w 8081792"/>
              <a:gd name="connsiteY20" fmla="*/ 3133725 h 5029101"/>
              <a:gd name="connsiteX21" fmla="*/ 8060623 w 8081792"/>
              <a:gd name="connsiteY21" fmla="*/ 3638550 h 5029101"/>
              <a:gd name="connsiteX22" fmla="*/ 8041573 w 8081792"/>
              <a:gd name="connsiteY22" fmla="*/ 4286250 h 5029101"/>
              <a:gd name="connsiteX23" fmla="*/ 8051098 w 8081792"/>
              <a:gd name="connsiteY23" fmla="*/ 4714875 h 5029101"/>
              <a:gd name="connsiteX24" fmla="*/ 8051098 w 8081792"/>
              <a:gd name="connsiteY24" fmla="*/ 5010150 h 5029101"/>
              <a:gd name="connsiteX25" fmla="*/ 7641523 w 8081792"/>
              <a:gd name="connsiteY25" fmla="*/ 5000625 h 5029101"/>
              <a:gd name="connsiteX26" fmla="*/ 7079548 w 8081792"/>
              <a:gd name="connsiteY26" fmla="*/ 5010150 h 5029101"/>
              <a:gd name="connsiteX27" fmla="*/ 6279448 w 8081792"/>
              <a:gd name="connsiteY27" fmla="*/ 4991100 h 5029101"/>
              <a:gd name="connsiteX28" fmla="*/ 5260273 w 8081792"/>
              <a:gd name="connsiteY28" fmla="*/ 5010150 h 5029101"/>
              <a:gd name="connsiteX29" fmla="*/ 4583998 w 8081792"/>
              <a:gd name="connsiteY29" fmla="*/ 5010150 h 5029101"/>
              <a:gd name="connsiteX30" fmla="*/ 3526723 w 8081792"/>
              <a:gd name="connsiteY30" fmla="*/ 5000625 h 5029101"/>
              <a:gd name="connsiteX31" fmla="*/ 2545648 w 8081792"/>
              <a:gd name="connsiteY31" fmla="*/ 4991100 h 5029101"/>
              <a:gd name="connsiteX32" fmla="*/ 1640773 w 8081792"/>
              <a:gd name="connsiteY32" fmla="*/ 4991100 h 5029101"/>
              <a:gd name="connsiteX33" fmla="*/ 935923 w 8081792"/>
              <a:gd name="connsiteY33" fmla="*/ 5000625 h 5029101"/>
              <a:gd name="connsiteX34" fmla="*/ 307273 w 8081792"/>
              <a:gd name="connsiteY34" fmla="*/ 4991100 h 5029101"/>
              <a:gd name="connsiteX35" fmla="*/ 21523 w 8081792"/>
              <a:gd name="connsiteY35" fmla="*/ 5000625 h 5029101"/>
              <a:gd name="connsiteX36" fmla="*/ 21523 w 8081792"/>
              <a:gd name="connsiteY36" fmla="*/ 4591050 h 5029101"/>
              <a:gd name="connsiteX37" fmla="*/ 31048 w 8081792"/>
              <a:gd name="connsiteY37" fmla="*/ 4105275 h 5029101"/>
              <a:gd name="connsiteX38" fmla="*/ 31048 w 8081792"/>
              <a:gd name="connsiteY38" fmla="*/ 3295650 h 5029101"/>
              <a:gd name="connsiteX39" fmla="*/ 21523 w 8081792"/>
              <a:gd name="connsiteY39" fmla="*/ 2828925 h 5029101"/>
              <a:gd name="connsiteX40" fmla="*/ 21523 w 8081792"/>
              <a:gd name="connsiteY40" fmla="*/ 2133600 h 5029101"/>
              <a:gd name="connsiteX41" fmla="*/ 31048 w 8081792"/>
              <a:gd name="connsiteY41" fmla="*/ 1533525 h 5029101"/>
              <a:gd name="connsiteX42" fmla="*/ 21523 w 8081792"/>
              <a:gd name="connsiteY42" fmla="*/ 762000 h 5029101"/>
              <a:gd name="connsiteX43" fmla="*/ 31048 w 8081792"/>
              <a:gd name="connsiteY43" fmla="*/ 304800 h 5029101"/>
              <a:gd name="connsiteX44" fmla="*/ 69148 w 8081792"/>
              <a:gd name="connsiteY44" fmla="*/ 190500 h 5029101"/>
              <a:gd name="connsiteX45" fmla="*/ 154873 w 8081792"/>
              <a:gd name="connsiteY45" fmla="*/ 66675 h 5029101"/>
              <a:gd name="connsiteX46" fmla="*/ 259648 w 8081792"/>
              <a:gd name="connsiteY46" fmla="*/ 47625 h 5029101"/>
              <a:gd name="connsiteX47" fmla="*/ 383473 w 8081792"/>
              <a:gd name="connsiteY47" fmla="*/ 9525 h 5029101"/>
              <a:gd name="connsiteX0" fmla="*/ 383473 w 8081792"/>
              <a:gd name="connsiteY0" fmla="*/ 9525 h 5042598"/>
              <a:gd name="connsiteX1" fmla="*/ 926398 w 8081792"/>
              <a:gd name="connsiteY1" fmla="*/ 19050 h 5042598"/>
              <a:gd name="connsiteX2" fmla="*/ 1459798 w 8081792"/>
              <a:gd name="connsiteY2" fmla="*/ 9525 h 5042598"/>
              <a:gd name="connsiteX3" fmla="*/ 2155123 w 8081792"/>
              <a:gd name="connsiteY3" fmla="*/ 9525 h 5042598"/>
              <a:gd name="connsiteX4" fmla="*/ 2879023 w 8081792"/>
              <a:gd name="connsiteY4" fmla="*/ 9525 h 5042598"/>
              <a:gd name="connsiteX5" fmla="*/ 3793423 w 8081792"/>
              <a:gd name="connsiteY5" fmla="*/ 0 h 5042598"/>
              <a:gd name="connsiteX6" fmla="*/ 4517323 w 8081792"/>
              <a:gd name="connsiteY6" fmla="*/ 9525 h 5042598"/>
              <a:gd name="connsiteX7" fmla="*/ 5250748 w 8081792"/>
              <a:gd name="connsiteY7" fmla="*/ 0 h 5042598"/>
              <a:gd name="connsiteX8" fmla="*/ 6079423 w 8081792"/>
              <a:gd name="connsiteY8" fmla="*/ 9525 h 5042598"/>
              <a:gd name="connsiteX9" fmla="*/ 6689023 w 8081792"/>
              <a:gd name="connsiteY9" fmla="*/ 0 h 5042598"/>
              <a:gd name="connsiteX10" fmla="*/ 7384348 w 8081792"/>
              <a:gd name="connsiteY10" fmla="*/ 0 h 5042598"/>
              <a:gd name="connsiteX11" fmla="*/ 7679623 w 8081792"/>
              <a:gd name="connsiteY11" fmla="*/ 19050 h 5042598"/>
              <a:gd name="connsiteX12" fmla="*/ 7832023 w 8081792"/>
              <a:gd name="connsiteY12" fmla="*/ 57150 h 5042598"/>
              <a:gd name="connsiteX13" fmla="*/ 7946323 w 8081792"/>
              <a:gd name="connsiteY13" fmla="*/ 152400 h 5042598"/>
              <a:gd name="connsiteX14" fmla="*/ 8051098 w 8081792"/>
              <a:gd name="connsiteY14" fmla="*/ 257175 h 5042598"/>
              <a:gd name="connsiteX15" fmla="*/ 8051098 w 8081792"/>
              <a:gd name="connsiteY15" fmla="*/ 514350 h 5042598"/>
              <a:gd name="connsiteX16" fmla="*/ 8070148 w 8081792"/>
              <a:gd name="connsiteY16" fmla="*/ 971550 h 5042598"/>
              <a:gd name="connsiteX17" fmla="*/ 8051098 w 8081792"/>
              <a:gd name="connsiteY17" fmla="*/ 1409700 h 5042598"/>
              <a:gd name="connsiteX18" fmla="*/ 8051098 w 8081792"/>
              <a:gd name="connsiteY18" fmla="*/ 1914525 h 5042598"/>
              <a:gd name="connsiteX19" fmla="*/ 8041573 w 8081792"/>
              <a:gd name="connsiteY19" fmla="*/ 2390775 h 5042598"/>
              <a:gd name="connsiteX20" fmla="*/ 8060623 w 8081792"/>
              <a:gd name="connsiteY20" fmla="*/ 3133725 h 5042598"/>
              <a:gd name="connsiteX21" fmla="*/ 8060623 w 8081792"/>
              <a:gd name="connsiteY21" fmla="*/ 3638550 h 5042598"/>
              <a:gd name="connsiteX22" fmla="*/ 8041573 w 8081792"/>
              <a:gd name="connsiteY22" fmla="*/ 4286250 h 5042598"/>
              <a:gd name="connsiteX23" fmla="*/ 8051098 w 8081792"/>
              <a:gd name="connsiteY23" fmla="*/ 4714875 h 5042598"/>
              <a:gd name="connsiteX24" fmla="*/ 8051098 w 8081792"/>
              <a:gd name="connsiteY24" fmla="*/ 5010150 h 5042598"/>
              <a:gd name="connsiteX25" fmla="*/ 7641523 w 8081792"/>
              <a:gd name="connsiteY25" fmla="*/ 5000625 h 5042598"/>
              <a:gd name="connsiteX26" fmla="*/ 7079548 w 8081792"/>
              <a:gd name="connsiteY26" fmla="*/ 5010150 h 5042598"/>
              <a:gd name="connsiteX27" fmla="*/ 6279448 w 8081792"/>
              <a:gd name="connsiteY27" fmla="*/ 4991100 h 5042598"/>
              <a:gd name="connsiteX28" fmla="*/ 5260273 w 8081792"/>
              <a:gd name="connsiteY28" fmla="*/ 5010150 h 5042598"/>
              <a:gd name="connsiteX29" fmla="*/ 4583998 w 8081792"/>
              <a:gd name="connsiteY29" fmla="*/ 5010150 h 5042598"/>
              <a:gd name="connsiteX30" fmla="*/ 3526723 w 8081792"/>
              <a:gd name="connsiteY30" fmla="*/ 5000625 h 5042598"/>
              <a:gd name="connsiteX31" fmla="*/ 2545648 w 8081792"/>
              <a:gd name="connsiteY31" fmla="*/ 4991100 h 5042598"/>
              <a:gd name="connsiteX32" fmla="*/ 1640773 w 8081792"/>
              <a:gd name="connsiteY32" fmla="*/ 4991100 h 5042598"/>
              <a:gd name="connsiteX33" fmla="*/ 935923 w 8081792"/>
              <a:gd name="connsiteY33" fmla="*/ 5000625 h 5042598"/>
              <a:gd name="connsiteX34" fmla="*/ 307273 w 8081792"/>
              <a:gd name="connsiteY34" fmla="*/ 5029200 h 5042598"/>
              <a:gd name="connsiteX35" fmla="*/ 21523 w 8081792"/>
              <a:gd name="connsiteY35" fmla="*/ 5000625 h 5042598"/>
              <a:gd name="connsiteX36" fmla="*/ 21523 w 8081792"/>
              <a:gd name="connsiteY36" fmla="*/ 4591050 h 5042598"/>
              <a:gd name="connsiteX37" fmla="*/ 31048 w 8081792"/>
              <a:gd name="connsiteY37" fmla="*/ 4105275 h 5042598"/>
              <a:gd name="connsiteX38" fmla="*/ 31048 w 8081792"/>
              <a:gd name="connsiteY38" fmla="*/ 3295650 h 5042598"/>
              <a:gd name="connsiteX39" fmla="*/ 21523 w 8081792"/>
              <a:gd name="connsiteY39" fmla="*/ 2828925 h 5042598"/>
              <a:gd name="connsiteX40" fmla="*/ 21523 w 8081792"/>
              <a:gd name="connsiteY40" fmla="*/ 2133600 h 5042598"/>
              <a:gd name="connsiteX41" fmla="*/ 31048 w 8081792"/>
              <a:gd name="connsiteY41" fmla="*/ 1533525 h 5042598"/>
              <a:gd name="connsiteX42" fmla="*/ 21523 w 8081792"/>
              <a:gd name="connsiteY42" fmla="*/ 762000 h 5042598"/>
              <a:gd name="connsiteX43" fmla="*/ 31048 w 8081792"/>
              <a:gd name="connsiteY43" fmla="*/ 304800 h 5042598"/>
              <a:gd name="connsiteX44" fmla="*/ 69148 w 8081792"/>
              <a:gd name="connsiteY44" fmla="*/ 190500 h 5042598"/>
              <a:gd name="connsiteX45" fmla="*/ 154873 w 8081792"/>
              <a:gd name="connsiteY45" fmla="*/ 66675 h 5042598"/>
              <a:gd name="connsiteX46" fmla="*/ 259648 w 8081792"/>
              <a:gd name="connsiteY46" fmla="*/ 47625 h 5042598"/>
              <a:gd name="connsiteX47" fmla="*/ 383473 w 8081792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9648 w 8070148"/>
              <a:gd name="connsiteY46" fmla="*/ 47625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46323 w 8070148"/>
              <a:gd name="connsiteY13" fmla="*/ 15240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32023 w 8070148"/>
              <a:gd name="connsiteY12" fmla="*/ 57150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7984423 w 8070148"/>
              <a:gd name="connsiteY13" fmla="*/ 123825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  <a:gd name="connsiteX0" fmla="*/ 383473 w 8070148"/>
              <a:gd name="connsiteY0" fmla="*/ 9525 h 5042598"/>
              <a:gd name="connsiteX1" fmla="*/ 926398 w 8070148"/>
              <a:gd name="connsiteY1" fmla="*/ 19050 h 5042598"/>
              <a:gd name="connsiteX2" fmla="*/ 1459798 w 8070148"/>
              <a:gd name="connsiteY2" fmla="*/ 9525 h 5042598"/>
              <a:gd name="connsiteX3" fmla="*/ 2155123 w 8070148"/>
              <a:gd name="connsiteY3" fmla="*/ 9525 h 5042598"/>
              <a:gd name="connsiteX4" fmla="*/ 2879023 w 8070148"/>
              <a:gd name="connsiteY4" fmla="*/ 9525 h 5042598"/>
              <a:gd name="connsiteX5" fmla="*/ 3793423 w 8070148"/>
              <a:gd name="connsiteY5" fmla="*/ 0 h 5042598"/>
              <a:gd name="connsiteX6" fmla="*/ 4517323 w 8070148"/>
              <a:gd name="connsiteY6" fmla="*/ 9525 h 5042598"/>
              <a:gd name="connsiteX7" fmla="*/ 5250748 w 8070148"/>
              <a:gd name="connsiteY7" fmla="*/ 0 h 5042598"/>
              <a:gd name="connsiteX8" fmla="*/ 6079423 w 8070148"/>
              <a:gd name="connsiteY8" fmla="*/ 9525 h 5042598"/>
              <a:gd name="connsiteX9" fmla="*/ 6689023 w 8070148"/>
              <a:gd name="connsiteY9" fmla="*/ 0 h 5042598"/>
              <a:gd name="connsiteX10" fmla="*/ 7384348 w 8070148"/>
              <a:gd name="connsiteY10" fmla="*/ 0 h 5042598"/>
              <a:gd name="connsiteX11" fmla="*/ 7679623 w 8070148"/>
              <a:gd name="connsiteY11" fmla="*/ 19050 h 5042598"/>
              <a:gd name="connsiteX12" fmla="*/ 7860598 w 8070148"/>
              <a:gd name="connsiteY12" fmla="*/ 28575 h 5042598"/>
              <a:gd name="connsiteX13" fmla="*/ 8012998 w 8070148"/>
              <a:gd name="connsiteY13" fmla="*/ 95250 h 5042598"/>
              <a:gd name="connsiteX14" fmla="*/ 8051098 w 8070148"/>
              <a:gd name="connsiteY14" fmla="*/ 257175 h 5042598"/>
              <a:gd name="connsiteX15" fmla="*/ 8051098 w 8070148"/>
              <a:gd name="connsiteY15" fmla="*/ 514350 h 5042598"/>
              <a:gd name="connsiteX16" fmla="*/ 8070148 w 8070148"/>
              <a:gd name="connsiteY16" fmla="*/ 971550 h 5042598"/>
              <a:gd name="connsiteX17" fmla="*/ 8051098 w 8070148"/>
              <a:gd name="connsiteY17" fmla="*/ 1409700 h 5042598"/>
              <a:gd name="connsiteX18" fmla="*/ 8051098 w 8070148"/>
              <a:gd name="connsiteY18" fmla="*/ 1914525 h 5042598"/>
              <a:gd name="connsiteX19" fmla="*/ 8041573 w 8070148"/>
              <a:gd name="connsiteY19" fmla="*/ 2390775 h 5042598"/>
              <a:gd name="connsiteX20" fmla="*/ 8060623 w 8070148"/>
              <a:gd name="connsiteY20" fmla="*/ 3133725 h 5042598"/>
              <a:gd name="connsiteX21" fmla="*/ 8060623 w 8070148"/>
              <a:gd name="connsiteY21" fmla="*/ 3638550 h 5042598"/>
              <a:gd name="connsiteX22" fmla="*/ 8041573 w 8070148"/>
              <a:gd name="connsiteY22" fmla="*/ 4286250 h 5042598"/>
              <a:gd name="connsiteX23" fmla="*/ 8051098 w 8070148"/>
              <a:gd name="connsiteY23" fmla="*/ 4714875 h 5042598"/>
              <a:gd name="connsiteX24" fmla="*/ 8022523 w 8070148"/>
              <a:gd name="connsiteY24" fmla="*/ 5000625 h 5042598"/>
              <a:gd name="connsiteX25" fmla="*/ 7641523 w 8070148"/>
              <a:gd name="connsiteY25" fmla="*/ 5000625 h 5042598"/>
              <a:gd name="connsiteX26" fmla="*/ 7079548 w 8070148"/>
              <a:gd name="connsiteY26" fmla="*/ 5010150 h 5042598"/>
              <a:gd name="connsiteX27" fmla="*/ 6279448 w 8070148"/>
              <a:gd name="connsiteY27" fmla="*/ 4991100 h 5042598"/>
              <a:gd name="connsiteX28" fmla="*/ 5260273 w 8070148"/>
              <a:gd name="connsiteY28" fmla="*/ 5010150 h 5042598"/>
              <a:gd name="connsiteX29" fmla="*/ 4583998 w 8070148"/>
              <a:gd name="connsiteY29" fmla="*/ 5010150 h 5042598"/>
              <a:gd name="connsiteX30" fmla="*/ 3526723 w 8070148"/>
              <a:gd name="connsiteY30" fmla="*/ 5000625 h 5042598"/>
              <a:gd name="connsiteX31" fmla="*/ 2545648 w 8070148"/>
              <a:gd name="connsiteY31" fmla="*/ 4991100 h 5042598"/>
              <a:gd name="connsiteX32" fmla="*/ 1640773 w 8070148"/>
              <a:gd name="connsiteY32" fmla="*/ 4991100 h 5042598"/>
              <a:gd name="connsiteX33" fmla="*/ 935923 w 8070148"/>
              <a:gd name="connsiteY33" fmla="*/ 5000625 h 5042598"/>
              <a:gd name="connsiteX34" fmla="*/ 307273 w 8070148"/>
              <a:gd name="connsiteY34" fmla="*/ 5029200 h 5042598"/>
              <a:gd name="connsiteX35" fmla="*/ 21523 w 8070148"/>
              <a:gd name="connsiteY35" fmla="*/ 5000625 h 5042598"/>
              <a:gd name="connsiteX36" fmla="*/ 21523 w 8070148"/>
              <a:gd name="connsiteY36" fmla="*/ 4591050 h 5042598"/>
              <a:gd name="connsiteX37" fmla="*/ 31048 w 8070148"/>
              <a:gd name="connsiteY37" fmla="*/ 4105275 h 5042598"/>
              <a:gd name="connsiteX38" fmla="*/ 31048 w 8070148"/>
              <a:gd name="connsiteY38" fmla="*/ 3295650 h 5042598"/>
              <a:gd name="connsiteX39" fmla="*/ 21523 w 8070148"/>
              <a:gd name="connsiteY39" fmla="*/ 2828925 h 5042598"/>
              <a:gd name="connsiteX40" fmla="*/ 21523 w 8070148"/>
              <a:gd name="connsiteY40" fmla="*/ 2133600 h 5042598"/>
              <a:gd name="connsiteX41" fmla="*/ 31048 w 8070148"/>
              <a:gd name="connsiteY41" fmla="*/ 1533525 h 5042598"/>
              <a:gd name="connsiteX42" fmla="*/ 21523 w 8070148"/>
              <a:gd name="connsiteY42" fmla="*/ 762000 h 5042598"/>
              <a:gd name="connsiteX43" fmla="*/ 31048 w 8070148"/>
              <a:gd name="connsiteY43" fmla="*/ 304800 h 5042598"/>
              <a:gd name="connsiteX44" fmla="*/ 69148 w 8070148"/>
              <a:gd name="connsiteY44" fmla="*/ 190500 h 5042598"/>
              <a:gd name="connsiteX45" fmla="*/ 154873 w 8070148"/>
              <a:gd name="connsiteY45" fmla="*/ 66675 h 5042598"/>
              <a:gd name="connsiteX46" fmla="*/ 250123 w 8070148"/>
              <a:gd name="connsiteY46" fmla="*/ 19050 h 5042598"/>
              <a:gd name="connsiteX47" fmla="*/ 383473 w 8070148"/>
              <a:gd name="connsiteY47" fmla="*/ 9525 h 504259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</a:cxnLst>
            <a:rect l="l" t="t" r="r" b="b"/>
            <a:pathLst>
              <a:path w="8070148" h="5042598">
                <a:moveTo>
                  <a:pt x="383473" y="9525"/>
                </a:moveTo>
                <a:cubicBezTo>
                  <a:pt x="496185" y="9525"/>
                  <a:pt x="747011" y="19050"/>
                  <a:pt x="926398" y="19050"/>
                </a:cubicBezTo>
                <a:cubicBezTo>
                  <a:pt x="1105785" y="19050"/>
                  <a:pt x="1459798" y="9525"/>
                  <a:pt x="1459798" y="9525"/>
                </a:cubicBezTo>
                <a:lnTo>
                  <a:pt x="2155123" y="9525"/>
                </a:lnTo>
                <a:lnTo>
                  <a:pt x="2879023" y="9525"/>
                </a:lnTo>
                <a:lnTo>
                  <a:pt x="3793423" y="0"/>
                </a:lnTo>
                <a:cubicBezTo>
                  <a:pt x="4066473" y="0"/>
                  <a:pt x="4274436" y="9525"/>
                  <a:pt x="4517323" y="9525"/>
                </a:cubicBezTo>
                <a:cubicBezTo>
                  <a:pt x="4760210" y="9525"/>
                  <a:pt x="4990398" y="0"/>
                  <a:pt x="5250748" y="0"/>
                </a:cubicBezTo>
                <a:cubicBezTo>
                  <a:pt x="5511098" y="0"/>
                  <a:pt x="5839711" y="9525"/>
                  <a:pt x="6079423" y="9525"/>
                </a:cubicBezTo>
                <a:cubicBezTo>
                  <a:pt x="6319135" y="9525"/>
                  <a:pt x="6689023" y="0"/>
                  <a:pt x="6689023" y="0"/>
                </a:cubicBezTo>
                <a:lnTo>
                  <a:pt x="7384348" y="0"/>
                </a:lnTo>
                <a:cubicBezTo>
                  <a:pt x="7549448" y="3175"/>
                  <a:pt x="7600248" y="14288"/>
                  <a:pt x="7679623" y="19050"/>
                </a:cubicBezTo>
                <a:cubicBezTo>
                  <a:pt x="7739948" y="22225"/>
                  <a:pt x="7805035" y="15875"/>
                  <a:pt x="7860598" y="28575"/>
                </a:cubicBezTo>
                <a:cubicBezTo>
                  <a:pt x="7916161" y="41275"/>
                  <a:pt x="7981248" y="57150"/>
                  <a:pt x="8012998" y="95250"/>
                </a:cubicBezTo>
                <a:cubicBezTo>
                  <a:pt x="8044748" y="133350"/>
                  <a:pt x="8044748" y="187325"/>
                  <a:pt x="8051098" y="257175"/>
                </a:cubicBezTo>
                <a:cubicBezTo>
                  <a:pt x="8057448" y="327025"/>
                  <a:pt x="8047923" y="395288"/>
                  <a:pt x="8051098" y="514350"/>
                </a:cubicBezTo>
                <a:cubicBezTo>
                  <a:pt x="8054273" y="633412"/>
                  <a:pt x="8070148" y="822325"/>
                  <a:pt x="8070148" y="971550"/>
                </a:cubicBezTo>
                <a:cubicBezTo>
                  <a:pt x="8070148" y="1120775"/>
                  <a:pt x="8054273" y="1252538"/>
                  <a:pt x="8051098" y="1409700"/>
                </a:cubicBezTo>
                <a:cubicBezTo>
                  <a:pt x="8047923" y="1566862"/>
                  <a:pt x="8052685" y="1751013"/>
                  <a:pt x="8051098" y="1914525"/>
                </a:cubicBezTo>
                <a:cubicBezTo>
                  <a:pt x="8049511" y="2078037"/>
                  <a:pt x="8039986" y="2187575"/>
                  <a:pt x="8041573" y="2390775"/>
                </a:cubicBezTo>
                <a:cubicBezTo>
                  <a:pt x="8043160" y="2593975"/>
                  <a:pt x="8057448" y="2925763"/>
                  <a:pt x="8060623" y="3133725"/>
                </a:cubicBezTo>
                <a:cubicBezTo>
                  <a:pt x="8063798" y="3341687"/>
                  <a:pt x="8063798" y="3446463"/>
                  <a:pt x="8060623" y="3638550"/>
                </a:cubicBezTo>
                <a:cubicBezTo>
                  <a:pt x="8057448" y="3830637"/>
                  <a:pt x="8043160" y="4106863"/>
                  <a:pt x="8041573" y="4286250"/>
                </a:cubicBezTo>
                <a:cubicBezTo>
                  <a:pt x="8039986" y="4465637"/>
                  <a:pt x="8049511" y="4594225"/>
                  <a:pt x="8051098" y="4714875"/>
                </a:cubicBezTo>
                <a:cubicBezTo>
                  <a:pt x="8052686" y="4835525"/>
                  <a:pt x="8090785" y="4953000"/>
                  <a:pt x="8022523" y="5000625"/>
                </a:cubicBezTo>
                <a:cubicBezTo>
                  <a:pt x="7954261" y="5048250"/>
                  <a:pt x="7798685" y="4999038"/>
                  <a:pt x="7641523" y="5000625"/>
                </a:cubicBezTo>
                <a:cubicBezTo>
                  <a:pt x="7484361" y="5002212"/>
                  <a:pt x="7306560" y="5011737"/>
                  <a:pt x="7079548" y="5010150"/>
                </a:cubicBezTo>
                <a:cubicBezTo>
                  <a:pt x="6852536" y="5008563"/>
                  <a:pt x="6582660" y="4991100"/>
                  <a:pt x="6279448" y="4991100"/>
                </a:cubicBezTo>
                <a:cubicBezTo>
                  <a:pt x="5976236" y="4991100"/>
                  <a:pt x="5542848" y="5006975"/>
                  <a:pt x="5260273" y="5010150"/>
                </a:cubicBezTo>
                <a:cubicBezTo>
                  <a:pt x="4977698" y="5013325"/>
                  <a:pt x="4583998" y="5010150"/>
                  <a:pt x="4583998" y="5010150"/>
                </a:cubicBezTo>
                <a:lnTo>
                  <a:pt x="3526723" y="5000625"/>
                </a:lnTo>
                <a:lnTo>
                  <a:pt x="2545648" y="4991100"/>
                </a:lnTo>
                <a:lnTo>
                  <a:pt x="1640773" y="4991100"/>
                </a:lnTo>
                <a:lnTo>
                  <a:pt x="935923" y="5000625"/>
                </a:lnTo>
                <a:cubicBezTo>
                  <a:pt x="713673" y="5006975"/>
                  <a:pt x="459673" y="5029200"/>
                  <a:pt x="307273" y="5029200"/>
                </a:cubicBezTo>
                <a:cubicBezTo>
                  <a:pt x="154873" y="5029200"/>
                  <a:pt x="69148" y="5073650"/>
                  <a:pt x="21523" y="5000625"/>
                </a:cubicBezTo>
                <a:cubicBezTo>
                  <a:pt x="-26102" y="4927600"/>
                  <a:pt x="19935" y="4740275"/>
                  <a:pt x="21523" y="4591050"/>
                </a:cubicBezTo>
                <a:cubicBezTo>
                  <a:pt x="23110" y="4441825"/>
                  <a:pt x="29461" y="4321175"/>
                  <a:pt x="31048" y="4105275"/>
                </a:cubicBezTo>
                <a:cubicBezTo>
                  <a:pt x="32635" y="3889375"/>
                  <a:pt x="32635" y="3508375"/>
                  <a:pt x="31048" y="3295650"/>
                </a:cubicBezTo>
                <a:cubicBezTo>
                  <a:pt x="29461" y="3082925"/>
                  <a:pt x="23110" y="3022600"/>
                  <a:pt x="21523" y="2828925"/>
                </a:cubicBezTo>
                <a:cubicBezTo>
                  <a:pt x="19936" y="2635250"/>
                  <a:pt x="19936" y="2349500"/>
                  <a:pt x="21523" y="2133600"/>
                </a:cubicBezTo>
                <a:cubicBezTo>
                  <a:pt x="23110" y="1917700"/>
                  <a:pt x="31048" y="1762125"/>
                  <a:pt x="31048" y="1533525"/>
                </a:cubicBezTo>
                <a:cubicBezTo>
                  <a:pt x="31048" y="1304925"/>
                  <a:pt x="21523" y="966787"/>
                  <a:pt x="21523" y="762000"/>
                </a:cubicBezTo>
                <a:cubicBezTo>
                  <a:pt x="21523" y="557213"/>
                  <a:pt x="23111" y="400050"/>
                  <a:pt x="31048" y="304800"/>
                </a:cubicBezTo>
                <a:cubicBezTo>
                  <a:pt x="38985" y="209550"/>
                  <a:pt x="48510" y="230188"/>
                  <a:pt x="69148" y="190500"/>
                </a:cubicBezTo>
                <a:cubicBezTo>
                  <a:pt x="89785" y="150813"/>
                  <a:pt x="123123" y="90487"/>
                  <a:pt x="154873" y="66675"/>
                </a:cubicBezTo>
                <a:cubicBezTo>
                  <a:pt x="186623" y="42863"/>
                  <a:pt x="212023" y="26987"/>
                  <a:pt x="250123" y="19050"/>
                </a:cubicBezTo>
                <a:cubicBezTo>
                  <a:pt x="288223" y="11113"/>
                  <a:pt x="270761" y="9525"/>
                  <a:pt x="383473" y="9525"/>
                </a:cubicBezTo>
                <a:close/>
              </a:path>
            </a:pathLst>
          </a:custGeom>
          <a:solidFill>
            <a:srgbClr val="010002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2413000" y="774700"/>
            <a:ext cx="7391400" cy="4229100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84047" y="1308285"/>
            <a:ext cx="6449306" cy="34326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96233560"/>
      </p:ext>
    </p:extLst>
  </p:cSld>
  <p:clrMapOvr>
    <a:masterClrMapping/>
  </p:clrMapOvr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>
            <a:fillRect/>
          </a:stretch>
        </p:blipFill>
        <p:spPr>
          <a:xfrm>
            <a:off x="0" y="0"/>
            <a:ext cx="12192000" cy="6849209"/>
          </a:xfrm>
          <a:custGeom>
            <a:avLst/>
            <a:gdLst>
              <a:gd name="connsiteX0" fmla="*/ 0 w 12192000"/>
              <a:gd name="connsiteY0" fmla="*/ 0 h 6849209"/>
              <a:gd name="connsiteX1" fmla="*/ 12192000 w 12192000"/>
              <a:gd name="connsiteY1" fmla="*/ 0 h 6849209"/>
              <a:gd name="connsiteX2" fmla="*/ 12192000 w 12192000"/>
              <a:gd name="connsiteY2" fmla="*/ 6849209 h 6849209"/>
              <a:gd name="connsiteX3" fmla="*/ 0 w 12192000"/>
              <a:gd name="connsiteY3" fmla="*/ 6849209 h 684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9209">
                <a:moveTo>
                  <a:pt x="0" y="0"/>
                </a:moveTo>
                <a:lnTo>
                  <a:pt x="12192000" y="0"/>
                </a:lnTo>
                <a:lnTo>
                  <a:pt x="12192000" y="6849209"/>
                </a:lnTo>
                <a:lnTo>
                  <a:pt x="0" y="6849209"/>
                </a:ln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3450359" y="2962939"/>
            <a:ext cx="55317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episode5 : </a:t>
            </a:r>
            <a:r>
              <a:rPr lang="ko-KR" altLang="en-US" sz="3600" dirty="0"/>
              <a:t>테스트를 해요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158191350"/>
      </p:ext>
    </p:extLst>
  </p:cSld>
  <p:clrMapOvr>
    <a:masterClrMapping/>
  </p:clrMapOvr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6" name="직사각형 5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31945" y="340822"/>
            <a:ext cx="11429135" cy="6174278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2" name="테스트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4"/>
          <a:stretch>
            <a:fillRect/>
          </a:stretch>
        </p:blipFill>
        <p:spPr>
          <a:xfrm>
            <a:off x="331945" y="340822"/>
            <a:ext cx="11425210" cy="617427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4015481571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 mute="1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</p:childTnLst>
        </p:cTn>
      </p:par>
    </p:tnLst>
  </p:timing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>
            <a:fillRect/>
          </a:stretch>
        </p:blipFill>
        <p:spPr>
          <a:xfrm>
            <a:off x="0" y="0"/>
            <a:ext cx="12192000" cy="6849209"/>
          </a:xfrm>
          <a:custGeom>
            <a:avLst/>
            <a:gdLst>
              <a:gd name="connsiteX0" fmla="*/ 0 w 12192000"/>
              <a:gd name="connsiteY0" fmla="*/ 0 h 6849209"/>
              <a:gd name="connsiteX1" fmla="*/ 12192000 w 12192000"/>
              <a:gd name="connsiteY1" fmla="*/ 0 h 6849209"/>
              <a:gd name="connsiteX2" fmla="*/ 12192000 w 12192000"/>
              <a:gd name="connsiteY2" fmla="*/ 6849209 h 6849209"/>
              <a:gd name="connsiteX3" fmla="*/ 0 w 12192000"/>
              <a:gd name="connsiteY3" fmla="*/ 6849209 h 684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9209">
                <a:moveTo>
                  <a:pt x="0" y="0"/>
                </a:moveTo>
                <a:lnTo>
                  <a:pt x="12192000" y="0"/>
                </a:lnTo>
                <a:lnTo>
                  <a:pt x="12192000" y="6849209"/>
                </a:lnTo>
                <a:lnTo>
                  <a:pt x="0" y="6849209"/>
                </a:ln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2606242" y="2962939"/>
            <a:ext cx="6979516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Final episode</a:t>
            </a:r>
            <a:r>
              <a:rPr lang="ko-KR" altLang="en-US" sz="3600" dirty="0"/>
              <a:t> </a:t>
            </a:r>
            <a:r>
              <a:rPr lang="en-US" altLang="ko-KR" sz="3600" dirty="0"/>
              <a:t>: </a:t>
            </a:r>
            <a:r>
              <a:rPr lang="ko-KR" altLang="en-US" sz="3600" dirty="0"/>
              <a:t>무엇을 </a:t>
            </a:r>
            <a:r>
              <a:rPr lang="ko-KR" altLang="en-US" sz="3600" dirty="0" err="1"/>
              <a:t>느꼈나요</a:t>
            </a:r>
            <a:r>
              <a:rPr lang="en-US" altLang="ko-KR" sz="3600" dirty="0"/>
              <a:t>?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530297082"/>
      </p:ext>
    </p:extLst>
  </p:cSld>
  <p:clrMapOvr>
    <a:masterClrMapping/>
  </p:clrMapOvr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331945" y="340822"/>
            <a:ext cx="11429135" cy="6169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0728223" y="4798098"/>
            <a:ext cx="1359320" cy="854806"/>
          </a:xfrm>
          <a:custGeom>
            <a:avLst/>
            <a:gdLst>
              <a:gd name="connsiteX0" fmla="*/ 42474 w 1359320"/>
              <a:gd name="connsiteY0" fmla="*/ 747833 h 854806"/>
              <a:gd name="connsiteX1" fmla="*/ 21043 w 1359320"/>
              <a:gd name="connsiteY1" fmla="*/ 693065 h 854806"/>
              <a:gd name="connsiteX2" fmla="*/ 6755 w 1359320"/>
              <a:gd name="connsiteY2" fmla="*/ 547808 h 854806"/>
              <a:gd name="connsiteX3" fmla="*/ 11518 w 1359320"/>
              <a:gd name="connsiteY3" fmla="*/ 419221 h 854806"/>
              <a:gd name="connsiteX4" fmla="*/ 6755 w 1359320"/>
              <a:gd name="connsiteY4" fmla="*/ 383502 h 854806"/>
              <a:gd name="connsiteX5" fmla="*/ 1993 w 1359320"/>
              <a:gd name="connsiteY5" fmla="*/ 376358 h 854806"/>
              <a:gd name="connsiteX6" fmla="*/ 42474 w 1359320"/>
              <a:gd name="connsiteY6" fmla="*/ 293015 h 854806"/>
              <a:gd name="connsiteX7" fmla="*/ 121055 w 1359320"/>
              <a:gd name="connsiteY7" fmla="*/ 193002 h 854806"/>
              <a:gd name="connsiteX8" fmla="*/ 237737 w 1359320"/>
              <a:gd name="connsiteY8" fmla="*/ 104896 h 854806"/>
              <a:gd name="connsiteX9" fmla="*/ 354418 w 1359320"/>
              <a:gd name="connsiteY9" fmla="*/ 57271 h 854806"/>
              <a:gd name="connsiteX10" fmla="*/ 461574 w 1359320"/>
              <a:gd name="connsiteY10" fmla="*/ 26315 h 854806"/>
              <a:gd name="connsiteX11" fmla="*/ 554443 w 1359320"/>
              <a:gd name="connsiteY11" fmla="*/ 12027 h 854806"/>
              <a:gd name="connsiteX12" fmla="*/ 633024 w 1359320"/>
              <a:gd name="connsiteY12" fmla="*/ 121 h 854806"/>
              <a:gd name="connsiteX13" fmla="*/ 725893 w 1359320"/>
              <a:gd name="connsiteY13" fmla="*/ 7265 h 854806"/>
              <a:gd name="connsiteX14" fmla="*/ 840193 w 1359320"/>
              <a:gd name="connsiteY14" fmla="*/ 28696 h 854806"/>
              <a:gd name="connsiteX15" fmla="*/ 954493 w 1359320"/>
              <a:gd name="connsiteY15" fmla="*/ 54890 h 854806"/>
              <a:gd name="connsiteX16" fmla="*/ 1037837 w 1359320"/>
              <a:gd name="connsiteY16" fmla="*/ 114421 h 854806"/>
              <a:gd name="connsiteX17" fmla="*/ 1104512 w 1359320"/>
              <a:gd name="connsiteY17" fmla="*/ 157283 h 854806"/>
              <a:gd name="connsiteX18" fmla="*/ 1154518 w 1359320"/>
              <a:gd name="connsiteY18" fmla="*/ 202527 h 854806"/>
              <a:gd name="connsiteX19" fmla="*/ 1204524 w 1359320"/>
              <a:gd name="connsiteY19" fmla="*/ 266821 h 854806"/>
              <a:gd name="connsiteX20" fmla="*/ 1228337 w 1359320"/>
              <a:gd name="connsiteY20" fmla="*/ 314446 h 854806"/>
              <a:gd name="connsiteX21" fmla="*/ 1261674 w 1359320"/>
              <a:gd name="connsiteY21" fmla="*/ 362071 h 854806"/>
              <a:gd name="connsiteX22" fmla="*/ 1292630 w 1359320"/>
              <a:gd name="connsiteY22" fmla="*/ 388265 h 854806"/>
              <a:gd name="connsiteX23" fmla="*/ 1323587 w 1359320"/>
              <a:gd name="connsiteY23" fmla="*/ 433508 h 854806"/>
              <a:gd name="connsiteX24" fmla="*/ 1345018 w 1359320"/>
              <a:gd name="connsiteY24" fmla="*/ 533521 h 854806"/>
              <a:gd name="connsiteX25" fmla="*/ 1359305 w 1359320"/>
              <a:gd name="connsiteY25" fmla="*/ 626390 h 854806"/>
              <a:gd name="connsiteX26" fmla="*/ 1347399 w 1359320"/>
              <a:gd name="connsiteY26" fmla="*/ 719258 h 854806"/>
              <a:gd name="connsiteX27" fmla="*/ 1328349 w 1359320"/>
              <a:gd name="connsiteY27" fmla="*/ 774027 h 854806"/>
              <a:gd name="connsiteX28" fmla="*/ 1292630 w 1359320"/>
              <a:gd name="connsiteY28" fmla="*/ 843083 h 854806"/>
              <a:gd name="connsiteX29" fmla="*/ 1102130 w 1359320"/>
              <a:gd name="connsiteY29" fmla="*/ 850227 h 854806"/>
              <a:gd name="connsiteX30" fmla="*/ 875912 w 1359320"/>
              <a:gd name="connsiteY30" fmla="*/ 795458 h 854806"/>
              <a:gd name="connsiteX31" fmla="*/ 542537 w 1359320"/>
              <a:gd name="connsiteY31" fmla="*/ 633533 h 854806"/>
              <a:gd name="connsiteX32" fmla="*/ 287743 w 1359320"/>
              <a:gd name="connsiteY32" fmla="*/ 590671 h 854806"/>
              <a:gd name="connsiteX33" fmla="*/ 128199 w 1359320"/>
              <a:gd name="connsiteY33" fmla="*/ 735927 h 854806"/>
              <a:gd name="connsiteX34" fmla="*/ 42474 w 1359320"/>
              <a:gd name="connsiteY34" fmla="*/ 747833 h 85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59320" h="854806">
                <a:moveTo>
                  <a:pt x="42474" y="747833"/>
                </a:moveTo>
                <a:cubicBezTo>
                  <a:pt x="24615" y="740689"/>
                  <a:pt x="26996" y="726402"/>
                  <a:pt x="21043" y="693065"/>
                </a:cubicBezTo>
                <a:cubicBezTo>
                  <a:pt x="15090" y="659728"/>
                  <a:pt x="8342" y="593449"/>
                  <a:pt x="6755" y="547808"/>
                </a:cubicBezTo>
                <a:cubicBezTo>
                  <a:pt x="5168" y="502167"/>
                  <a:pt x="11518" y="446605"/>
                  <a:pt x="11518" y="419221"/>
                </a:cubicBezTo>
                <a:cubicBezTo>
                  <a:pt x="11518" y="391837"/>
                  <a:pt x="8342" y="390646"/>
                  <a:pt x="6755" y="383502"/>
                </a:cubicBezTo>
                <a:cubicBezTo>
                  <a:pt x="5167" y="376358"/>
                  <a:pt x="-3960" y="391439"/>
                  <a:pt x="1993" y="376358"/>
                </a:cubicBezTo>
                <a:cubicBezTo>
                  <a:pt x="7946" y="361277"/>
                  <a:pt x="22630" y="323574"/>
                  <a:pt x="42474" y="293015"/>
                </a:cubicBezTo>
                <a:cubicBezTo>
                  <a:pt x="62318" y="262456"/>
                  <a:pt x="88511" y="224355"/>
                  <a:pt x="121055" y="193002"/>
                </a:cubicBezTo>
                <a:cubicBezTo>
                  <a:pt x="153599" y="161649"/>
                  <a:pt x="198843" y="127518"/>
                  <a:pt x="237737" y="104896"/>
                </a:cubicBezTo>
                <a:cubicBezTo>
                  <a:pt x="276631" y="82274"/>
                  <a:pt x="317112" y="70368"/>
                  <a:pt x="354418" y="57271"/>
                </a:cubicBezTo>
                <a:cubicBezTo>
                  <a:pt x="391724" y="44174"/>
                  <a:pt x="428237" y="33856"/>
                  <a:pt x="461574" y="26315"/>
                </a:cubicBezTo>
                <a:cubicBezTo>
                  <a:pt x="494911" y="18774"/>
                  <a:pt x="554443" y="12027"/>
                  <a:pt x="554443" y="12027"/>
                </a:cubicBezTo>
                <a:cubicBezTo>
                  <a:pt x="583018" y="7661"/>
                  <a:pt x="604449" y="915"/>
                  <a:pt x="633024" y="121"/>
                </a:cubicBezTo>
                <a:cubicBezTo>
                  <a:pt x="661599" y="-673"/>
                  <a:pt x="691365" y="2502"/>
                  <a:pt x="725893" y="7265"/>
                </a:cubicBezTo>
                <a:cubicBezTo>
                  <a:pt x="760421" y="12027"/>
                  <a:pt x="802093" y="20759"/>
                  <a:pt x="840193" y="28696"/>
                </a:cubicBezTo>
                <a:cubicBezTo>
                  <a:pt x="878293" y="36633"/>
                  <a:pt x="921553" y="40603"/>
                  <a:pt x="954493" y="54890"/>
                </a:cubicBezTo>
                <a:cubicBezTo>
                  <a:pt x="987433" y="69177"/>
                  <a:pt x="1012834" y="97355"/>
                  <a:pt x="1037837" y="114421"/>
                </a:cubicBezTo>
                <a:cubicBezTo>
                  <a:pt x="1062840" y="131486"/>
                  <a:pt x="1085065" y="142599"/>
                  <a:pt x="1104512" y="157283"/>
                </a:cubicBezTo>
                <a:cubicBezTo>
                  <a:pt x="1123959" y="171967"/>
                  <a:pt x="1137849" y="184271"/>
                  <a:pt x="1154518" y="202527"/>
                </a:cubicBezTo>
                <a:cubicBezTo>
                  <a:pt x="1171187" y="220783"/>
                  <a:pt x="1192221" y="248168"/>
                  <a:pt x="1204524" y="266821"/>
                </a:cubicBezTo>
                <a:cubicBezTo>
                  <a:pt x="1216827" y="285474"/>
                  <a:pt x="1218812" y="298571"/>
                  <a:pt x="1228337" y="314446"/>
                </a:cubicBezTo>
                <a:cubicBezTo>
                  <a:pt x="1237862" y="330321"/>
                  <a:pt x="1250959" y="349768"/>
                  <a:pt x="1261674" y="362071"/>
                </a:cubicBezTo>
                <a:cubicBezTo>
                  <a:pt x="1272389" y="374374"/>
                  <a:pt x="1282311" y="376359"/>
                  <a:pt x="1292630" y="388265"/>
                </a:cubicBezTo>
                <a:cubicBezTo>
                  <a:pt x="1302949" y="400171"/>
                  <a:pt x="1314856" y="409299"/>
                  <a:pt x="1323587" y="433508"/>
                </a:cubicBezTo>
                <a:cubicBezTo>
                  <a:pt x="1332318" y="457717"/>
                  <a:pt x="1339065" y="501374"/>
                  <a:pt x="1345018" y="533521"/>
                </a:cubicBezTo>
                <a:cubicBezTo>
                  <a:pt x="1350971" y="565668"/>
                  <a:pt x="1358908" y="595434"/>
                  <a:pt x="1359305" y="626390"/>
                </a:cubicBezTo>
                <a:cubicBezTo>
                  <a:pt x="1359702" y="657346"/>
                  <a:pt x="1352558" y="694652"/>
                  <a:pt x="1347399" y="719258"/>
                </a:cubicBezTo>
                <a:cubicBezTo>
                  <a:pt x="1342240" y="743864"/>
                  <a:pt x="1337477" y="753390"/>
                  <a:pt x="1328349" y="774027"/>
                </a:cubicBezTo>
                <a:cubicBezTo>
                  <a:pt x="1319221" y="794664"/>
                  <a:pt x="1330333" y="830383"/>
                  <a:pt x="1292630" y="843083"/>
                </a:cubicBezTo>
                <a:cubicBezTo>
                  <a:pt x="1254927" y="855783"/>
                  <a:pt x="1171583" y="858165"/>
                  <a:pt x="1102130" y="850227"/>
                </a:cubicBezTo>
                <a:cubicBezTo>
                  <a:pt x="1032677" y="842290"/>
                  <a:pt x="969178" y="831574"/>
                  <a:pt x="875912" y="795458"/>
                </a:cubicBezTo>
                <a:cubicBezTo>
                  <a:pt x="782647" y="759342"/>
                  <a:pt x="640565" y="667664"/>
                  <a:pt x="542537" y="633533"/>
                </a:cubicBezTo>
                <a:cubicBezTo>
                  <a:pt x="444509" y="599402"/>
                  <a:pt x="356799" y="573605"/>
                  <a:pt x="287743" y="590671"/>
                </a:cubicBezTo>
                <a:cubicBezTo>
                  <a:pt x="218687" y="607737"/>
                  <a:pt x="165108" y="712908"/>
                  <a:pt x="128199" y="735927"/>
                </a:cubicBezTo>
                <a:cubicBezTo>
                  <a:pt x="91290" y="758946"/>
                  <a:pt x="60333" y="754977"/>
                  <a:pt x="42474" y="74783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자유형 6"/>
          <p:cNvSpPr/>
          <p:nvPr/>
        </p:nvSpPr>
        <p:spPr>
          <a:xfrm>
            <a:off x="10761913" y="5074993"/>
            <a:ext cx="1282434" cy="1186513"/>
          </a:xfrm>
          <a:custGeom>
            <a:avLst/>
            <a:gdLst>
              <a:gd name="connsiteX0" fmla="*/ 15928 w 1282434"/>
              <a:gd name="connsiteY0" fmla="*/ 392357 h 1186513"/>
              <a:gd name="connsiteX1" fmla="*/ 1640 w 1282434"/>
              <a:gd name="connsiteY1" fmla="*/ 287582 h 1186513"/>
              <a:gd name="connsiteX2" fmla="*/ 11165 w 1282434"/>
              <a:gd name="connsiteY2" fmla="*/ 189951 h 1186513"/>
              <a:gd name="connsiteX3" fmla="*/ 25453 w 1282434"/>
              <a:gd name="connsiteY3" fmla="*/ 113751 h 1186513"/>
              <a:gd name="connsiteX4" fmla="*/ 25453 w 1282434"/>
              <a:gd name="connsiteY4" fmla="*/ 92320 h 1186513"/>
              <a:gd name="connsiteX5" fmla="*/ 39740 w 1282434"/>
              <a:gd name="connsiteY5" fmla="*/ 80413 h 1186513"/>
              <a:gd name="connsiteX6" fmla="*/ 96890 w 1282434"/>
              <a:gd name="connsiteY6" fmla="*/ 56601 h 1186513"/>
              <a:gd name="connsiteX7" fmla="*/ 187378 w 1282434"/>
              <a:gd name="connsiteY7" fmla="*/ 20882 h 1186513"/>
              <a:gd name="connsiteX8" fmla="*/ 268340 w 1282434"/>
              <a:gd name="connsiteY8" fmla="*/ 11357 h 1186513"/>
              <a:gd name="connsiteX9" fmla="*/ 387403 w 1282434"/>
              <a:gd name="connsiteY9" fmla="*/ 1832 h 1186513"/>
              <a:gd name="connsiteX10" fmla="*/ 489797 w 1282434"/>
              <a:gd name="connsiteY10" fmla="*/ 1832 h 1186513"/>
              <a:gd name="connsiteX11" fmla="*/ 594572 w 1282434"/>
              <a:gd name="connsiteY11" fmla="*/ 20882 h 1186513"/>
              <a:gd name="connsiteX12" fmla="*/ 723159 w 1282434"/>
              <a:gd name="connsiteY12" fmla="*/ 44695 h 1186513"/>
              <a:gd name="connsiteX13" fmla="*/ 808884 w 1282434"/>
              <a:gd name="connsiteY13" fmla="*/ 78032 h 1186513"/>
              <a:gd name="connsiteX14" fmla="*/ 887465 w 1282434"/>
              <a:gd name="connsiteY14" fmla="*/ 116132 h 1186513"/>
              <a:gd name="connsiteX15" fmla="*/ 951759 w 1282434"/>
              <a:gd name="connsiteY15" fmla="*/ 151851 h 1186513"/>
              <a:gd name="connsiteX16" fmla="*/ 1001765 w 1282434"/>
              <a:gd name="connsiteY16" fmla="*/ 185188 h 1186513"/>
              <a:gd name="connsiteX17" fmla="*/ 1035103 w 1282434"/>
              <a:gd name="connsiteY17" fmla="*/ 213763 h 1186513"/>
              <a:gd name="connsiteX18" fmla="*/ 1047009 w 1282434"/>
              <a:gd name="connsiteY18" fmla="*/ 249482 h 1186513"/>
              <a:gd name="connsiteX19" fmla="*/ 1066059 w 1282434"/>
              <a:gd name="connsiteY19" fmla="*/ 342351 h 1186513"/>
              <a:gd name="connsiteX20" fmla="*/ 1070822 w 1282434"/>
              <a:gd name="connsiteY20" fmla="*/ 442363 h 1186513"/>
              <a:gd name="connsiteX21" fmla="*/ 1070822 w 1282434"/>
              <a:gd name="connsiteY21" fmla="*/ 516182 h 1186513"/>
              <a:gd name="connsiteX22" fmla="*/ 1070822 w 1282434"/>
              <a:gd name="connsiteY22" fmla="*/ 570951 h 1186513"/>
              <a:gd name="connsiteX23" fmla="*/ 1099397 w 1282434"/>
              <a:gd name="connsiteY23" fmla="*/ 525707 h 1186513"/>
              <a:gd name="connsiteX24" fmla="*/ 1158928 w 1282434"/>
              <a:gd name="connsiteY24" fmla="*/ 497132 h 1186513"/>
              <a:gd name="connsiteX25" fmla="*/ 1201790 w 1282434"/>
              <a:gd name="connsiteY25" fmla="*/ 513801 h 1186513"/>
              <a:gd name="connsiteX26" fmla="*/ 1235128 w 1282434"/>
              <a:gd name="connsiteY26" fmla="*/ 528088 h 1186513"/>
              <a:gd name="connsiteX27" fmla="*/ 1270847 w 1282434"/>
              <a:gd name="connsiteY27" fmla="*/ 566188 h 1186513"/>
              <a:gd name="connsiteX28" fmla="*/ 1277990 w 1282434"/>
              <a:gd name="connsiteY28" fmla="*/ 618576 h 1186513"/>
              <a:gd name="connsiteX29" fmla="*/ 1280372 w 1282434"/>
              <a:gd name="connsiteY29" fmla="*/ 675726 h 1186513"/>
              <a:gd name="connsiteX30" fmla="*/ 1247034 w 1282434"/>
              <a:gd name="connsiteY30" fmla="*/ 773357 h 1186513"/>
              <a:gd name="connsiteX31" fmla="*/ 1204172 w 1282434"/>
              <a:gd name="connsiteY31" fmla="*/ 832888 h 1186513"/>
              <a:gd name="connsiteX32" fmla="*/ 1170834 w 1282434"/>
              <a:gd name="connsiteY32" fmla="*/ 854320 h 1186513"/>
              <a:gd name="connsiteX33" fmla="*/ 1130353 w 1282434"/>
              <a:gd name="connsiteY33" fmla="*/ 873370 h 1186513"/>
              <a:gd name="connsiteX34" fmla="*/ 1087490 w 1282434"/>
              <a:gd name="connsiteY34" fmla="*/ 873370 h 1186513"/>
              <a:gd name="connsiteX35" fmla="*/ 1066059 w 1282434"/>
              <a:gd name="connsiteY35" fmla="*/ 861463 h 1186513"/>
              <a:gd name="connsiteX36" fmla="*/ 1056534 w 1282434"/>
              <a:gd name="connsiteY36" fmla="*/ 894801 h 1186513"/>
              <a:gd name="connsiteX37" fmla="*/ 1011290 w 1282434"/>
              <a:gd name="connsiteY37" fmla="*/ 951951 h 1186513"/>
              <a:gd name="connsiteX38" fmla="*/ 951759 w 1282434"/>
              <a:gd name="connsiteY38" fmla="*/ 1009101 h 1186513"/>
              <a:gd name="connsiteX39" fmla="*/ 887465 w 1282434"/>
              <a:gd name="connsiteY39" fmla="*/ 1061488 h 1186513"/>
              <a:gd name="connsiteX40" fmla="*/ 806503 w 1282434"/>
              <a:gd name="connsiteY40" fmla="*/ 1113876 h 1186513"/>
              <a:gd name="connsiteX41" fmla="*/ 694584 w 1282434"/>
              <a:gd name="connsiteY41" fmla="*/ 1154357 h 1186513"/>
              <a:gd name="connsiteX42" fmla="*/ 604097 w 1282434"/>
              <a:gd name="connsiteY42" fmla="*/ 1182932 h 1186513"/>
              <a:gd name="connsiteX43" fmla="*/ 532659 w 1282434"/>
              <a:gd name="connsiteY43" fmla="*/ 1185313 h 1186513"/>
              <a:gd name="connsiteX44" fmla="*/ 454078 w 1282434"/>
              <a:gd name="connsiteY44" fmla="*/ 1175788 h 1186513"/>
              <a:gd name="connsiteX45" fmla="*/ 356447 w 1282434"/>
              <a:gd name="connsiteY45" fmla="*/ 1142451 h 1186513"/>
              <a:gd name="connsiteX46" fmla="*/ 249290 w 1282434"/>
              <a:gd name="connsiteY46" fmla="*/ 1090063 h 1186513"/>
              <a:gd name="connsiteX47" fmla="*/ 170709 w 1282434"/>
              <a:gd name="connsiteY47" fmla="*/ 1037676 h 1186513"/>
              <a:gd name="connsiteX48" fmla="*/ 118322 w 1282434"/>
              <a:gd name="connsiteY48" fmla="*/ 997195 h 1186513"/>
              <a:gd name="connsiteX49" fmla="*/ 65934 w 1282434"/>
              <a:gd name="connsiteY49" fmla="*/ 940045 h 1186513"/>
              <a:gd name="connsiteX50" fmla="*/ 30215 w 1282434"/>
              <a:gd name="connsiteY50" fmla="*/ 887657 h 1186513"/>
              <a:gd name="connsiteX51" fmla="*/ 13547 w 1282434"/>
              <a:gd name="connsiteY51" fmla="*/ 840032 h 1186513"/>
              <a:gd name="connsiteX52" fmla="*/ 1640 w 1282434"/>
              <a:gd name="connsiteY52" fmla="*/ 778120 h 1186513"/>
              <a:gd name="connsiteX53" fmla="*/ 1640 w 1282434"/>
              <a:gd name="connsiteY53" fmla="*/ 732876 h 1186513"/>
              <a:gd name="connsiteX54" fmla="*/ 15928 w 1282434"/>
              <a:gd name="connsiteY54" fmla="*/ 682870 h 1186513"/>
              <a:gd name="connsiteX55" fmla="*/ 27834 w 1282434"/>
              <a:gd name="connsiteY55" fmla="*/ 640007 h 1186513"/>
              <a:gd name="connsiteX56" fmla="*/ 42122 w 1282434"/>
              <a:gd name="connsiteY56" fmla="*/ 597145 h 1186513"/>
              <a:gd name="connsiteX57" fmla="*/ 32597 w 1282434"/>
              <a:gd name="connsiteY57" fmla="*/ 563807 h 1186513"/>
              <a:gd name="connsiteX58" fmla="*/ 18309 w 1282434"/>
              <a:gd name="connsiteY58" fmla="*/ 497132 h 1186513"/>
              <a:gd name="connsiteX59" fmla="*/ 15928 w 1282434"/>
              <a:gd name="connsiteY59" fmla="*/ 459032 h 1186513"/>
              <a:gd name="connsiteX60" fmla="*/ 15928 w 1282434"/>
              <a:gd name="connsiteY60" fmla="*/ 392357 h 118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82434" h="1186513">
                <a:moveTo>
                  <a:pt x="15928" y="392357"/>
                </a:moveTo>
                <a:cubicBezTo>
                  <a:pt x="13547" y="363782"/>
                  <a:pt x="2434" y="321316"/>
                  <a:pt x="1640" y="287582"/>
                </a:cubicBezTo>
                <a:cubicBezTo>
                  <a:pt x="846" y="253848"/>
                  <a:pt x="7196" y="218923"/>
                  <a:pt x="11165" y="189951"/>
                </a:cubicBezTo>
                <a:cubicBezTo>
                  <a:pt x="15134" y="160979"/>
                  <a:pt x="23072" y="130023"/>
                  <a:pt x="25453" y="113751"/>
                </a:cubicBezTo>
                <a:cubicBezTo>
                  <a:pt x="27834" y="97479"/>
                  <a:pt x="23072" y="97876"/>
                  <a:pt x="25453" y="92320"/>
                </a:cubicBezTo>
                <a:cubicBezTo>
                  <a:pt x="27834" y="86764"/>
                  <a:pt x="27834" y="86366"/>
                  <a:pt x="39740" y="80413"/>
                </a:cubicBezTo>
                <a:cubicBezTo>
                  <a:pt x="51646" y="74460"/>
                  <a:pt x="96890" y="56601"/>
                  <a:pt x="96890" y="56601"/>
                </a:cubicBezTo>
                <a:cubicBezTo>
                  <a:pt x="121496" y="46679"/>
                  <a:pt x="158803" y="28423"/>
                  <a:pt x="187378" y="20882"/>
                </a:cubicBezTo>
                <a:cubicBezTo>
                  <a:pt x="215953" y="13341"/>
                  <a:pt x="235003" y="14532"/>
                  <a:pt x="268340" y="11357"/>
                </a:cubicBezTo>
                <a:cubicBezTo>
                  <a:pt x="301677" y="8182"/>
                  <a:pt x="350494" y="3419"/>
                  <a:pt x="387403" y="1832"/>
                </a:cubicBezTo>
                <a:cubicBezTo>
                  <a:pt x="424312" y="245"/>
                  <a:pt x="455269" y="-1343"/>
                  <a:pt x="489797" y="1832"/>
                </a:cubicBezTo>
                <a:cubicBezTo>
                  <a:pt x="524325" y="5007"/>
                  <a:pt x="594572" y="20882"/>
                  <a:pt x="594572" y="20882"/>
                </a:cubicBezTo>
                <a:cubicBezTo>
                  <a:pt x="633466" y="28026"/>
                  <a:pt x="687440" y="35170"/>
                  <a:pt x="723159" y="44695"/>
                </a:cubicBezTo>
                <a:cubicBezTo>
                  <a:pt x="758878" y="54220"/>
                  <a:pt x="781500" y="66126"/>
                  <a:pt x="808884" y="78032"/>
                </a:cubicBezTo>
                <a:cubicBezTo>
                  <a:pt x="836268" y="89938"/>
                  <a:pt x="863653" y="103829"/>
                  <a:pt x="887465" y="116132"/>
                </a:cubicBezTo>
                <a:cubicBezTo>
                  <a:pt x="911277" y="128435"/>
                  <a:pt x="932709" y="140342"/>
                  <a:pt x="951759" y="151851"/>
                </a:cubicBezTo>
                <a:cubicBezTo>
                  <a:pt x="970809" y="163360"/>
                  <a:pt x="987874" y="174869"/>
                  <a:pt x="1001765" y="185188"/>
                </a:cubicBezTo>
                <a:cubicBezTo>
                  <a:pt x="1015656" y="195507"/>
                  <a:pt x="1027562" y="203047"/>
                  <a:pt x="1035103" y="213763"/>
                </a:cubicBezTo>
                <a:cubicBezTo>
                  <a:pt x="1042644" y="224479"/>
                  <a:pt x="1041850" y="228051"/>
                  <a:pt x="1047009" y="249482"/>
                </a:cubicBezTo>
                <a:cubicBezTo>
                  <a:pt x="1052168" y="270913"/>
                  <a:pt x="1062090" y="310204"/>
                  <a:pt x="1066059" y="342351"/>
                </a:cubicBezTo>
                <a:cubicBezTo>
                  <a:pt x="1070028" y="374498"/>
                  <a:pt x="1070028" y="413391"/>
                  <a:pt x="1070822" y="442363"/>
                </a:cubicBezTo>
                <a:cubicBezTo>
                  <a:pt x="1071616" y="471335"/>
                  <a:pt x="1070822" y="516182"/>
                  <a:pt x="1070822" y="516182"/>
                </a:cubicBezTo>
                <a:cubicBezTo>
                  <a:pt x="1070822" y="537613"/>
                  <a:pt x="1066060" y="569364"/>
                  <a:pt x="1070822" y="570951"/>
                </a:cubicBezTo>
                <a:cubicBezTo>
                  <a:pt x="1075584" y="572538"/>
                  <a:pt x="1084713" y="538010"/>
                  <a:pt x="1099397" y="525707"/>
                </a:cubicBezTo>
                <a:cubicBezTo>
                  <a:pt x="1114081" y="513404"/>
                  <a:pt x="1141863" y="499116"/>
                  <a:pt x="1158928" y="497132"/>
                </a:cubicBezTo>
                <a:cubicBezTo>
                  <a:pt x="1175993" y="495148"/>
                  <a:pt x="1189090" y="508642"/>
                  <a:pt x="1201790" y="513801"/>
                </a:cubicBezTo>
                <a:cubicBezTo>
                  <a:pt x="1214490" y="518960"/>
                  <a:pt x="1223619" y="519357"/>
                  <a:pt x="1235128" y="528088"/>
                </a:cubicBezTo>
                <a:cubicBezTo>
                  <a:pt x="1246638" y="536819"/>
                  <a:pt x="1263703" y="551107"/>
                  <a:pt x="1270847" y="566188"/>
                </a:cubicBezTo>
                <a:cubicBezTo>
                  <a:pt x="1277991" y="581269"/>
                  <a:pt x="1276403" y="600320"/>
                  <a:pt x="1277990" y="618576"/>
                </a:cubicBezTo>
                <a:cubicBezTo>
                  <a:pt x="1279578" y="636832"/>
                  <a:pt x="1285531" y="649929"/>
                  <a:pt x="1280372" y="675726"/>
                </a:cubicBezTo>
                <a:cubicBezTo>
                  <a:pt x="1275213" y="701523"/>
                  <a:pt x="1259734" y="747163"/>
                  <a:pt x="1247034" y="773357"/>
                </a:cubicBezTo>
                <a:cubicBezTo>
                  <a:pt x="1234334" y="799551"/>
                  <a:pt x="1216872" y="819394"/>
                  <a:pt x="1204172" y="832888"/>
                </a:cubicBezTo>
                <a:cubicBezTo>
                  <a:pt x="1191472" y="846382"/>
                  <a:pt x="1183137" y="847573"/>
                  <a:pt x="1170834" y="854320"/>
                </a:cubicBezTo>
                <a:cubicBezTo>
                  <a:pt x="1158531" y="861067"/>
                  <a:pt x="1144244" y="870195"/>
                  <a:pt x="1130353" y="873370"/>
                </a:cubicBezTo>
                <a:cubicBezTo>
                  <a:pt x="1116462" y="876545"/>
                  <a:pt x="1098206" y="875355"/>
                  <a:pt x="1087490" y="873370"/>
                </a:cubicBezTo>
                <a:cubicBezTo>
                  <a:pt x="1076774" y="871386"/>
                  <a:pt x="1071218" y="857891"/>
                  <a:pt x="1066059" y="861463"/>
                </a:cubicBezTo>
                <a:cubicBezTo>
                  <a:pt x="1060900" y="865035"/>
                  <a:pt x="1065662" y="879720"/>
                  <a:pt x="1056534" y="894801"/>
                </a:cubicBezTo>
                <a:cubicBezTo>
                  <a:pt x="1047406" y="909882"/>
                  <a:pt x="1028752" y="932901"/>
                  <a:pt x="1011290" y="951951"/>
                </a:cubicBezTo>
                <a:cubicBezTo>
                  <a:pt x="993828" y="971001"/>
                  <a:pt x="972396" y="990845"/>
                  <a:pt x="951759" y="1009101"/>
                </a:cubicBezTo>
                <a:cubicBezTo>
                  <a:pt x="931122" y="1027357"/>
                  <a:pt x="911674" y="1044025"/>
                  <a:pt x="887465" y="1061488"/>
                </a:cubicBezTo>
                <a:cubicBezTo>
                  <a:pt x="863256" y="1078951"/>
                  <a:pt x="838650" y="1098398"/>
                  <a:pt x="806503" y="1113876"/>
                </a:cubicBezTo>
                <a:cubicBezTo>
                  <a:pt x="774356" y="1129354"/>
                  <a:pt x="728318" y="1142848"/>
                  <a:pt x="694584" y="1154357"/>
                </a:cubicBezTo>
                <a:cubicBezTo>
                  <a:pt x="660850" y="1165866"/>
                  <a:pt x="631084" y="1177773"/>
                  <a:pt x="604097" y="1182932"/>
                </a:cubicBezTo>
                <a:cubicBezTo>
                  <a:pt x="577110" y="1188091"/>
                  <a:pt x="557662" y="1186504"/>
                  <a:pt x="532659" y="1185313"/>
                </a:cubicBezTo>
                <a:cubicBezTo>
                  <a:pt x="507656" y="1184122"/>
                  <a:pt x="483447" y="1182932"/>
                  <a:pt x="454078" y="1175788"/>
                </a:cubicBezTo>
                <a:cubicBezTo>
                  <a:pt x="424709" y="1168644"/>
                  <a:pt x="390578" y="1156738"/>
                  <a:pt x="356447" y="1142451"/>
                </a:cubicBezTo>
                <a:cubicBezTo>
                  <a:pt x="322316" y="1128164"/>
                  <a:pt x="280246" y="1107525"/>
                  <a:pt x="249290" y="1090063"/>
                </a:cubicBezTo>
                <a:cubicBezTo>
                  <a:pt x="218334" y="1072601"/>
                  <a:pt x="192537" y="1053154"/>
                  <a:pt x="170709" y="1037676"/>
                </a:cubicBezTo>
                <a:cubicBezTo>
                  <a:pt x="148881" y="1022198"/>
                  <a:pt x="135784" y="1013467"/>
                  <a:pt x="118322" y="997195"/>
                </a:cubicBezTo>
                <a:cubicBezTo>
                  <a:pt x="100860" y="980923"/>
                  <a:pt x="80618" y="958301"/>
                  <a:pt x="65934" y="940045"/>
                </a:cubicBezTo>
                <a:cubicBezTo>
                  <a:pt x="51250" y="921789"/>
                  <a:pt x="38946" y="904326"/>
                  <a:pt x="30215" y="887657"/>
                </a:cubicBezTo>
                <a:cubicBezTo>
                  <a:pt x="21484" y="870988"/>
                  <a:pt x="18309" y="858288"/>
                  <a:pt x="13547" y="840032"/>
                </a:cubicBezTo>
                <a:cubicBezTo>
                  <a:pt x="8785" y="821776"/>
                  <a:pt x="3624" y="795979"/>
                  <a:pt x="1640" y="778120"/>
                </a:cubicBezTo>
                <a:cubicBezTo>
                  <a:pt x="-344" y="760261"/>
                  <a:pt x="-741" y="748751"/>
                  <a:pt x="1640" y="732876"/>
                </a:cubicBezTo>
                <a:cubicBezTo>
                  <a:pt x="4021" y="717001"/>
                  <a:pt x="11562" y="698348"/>
                  <a:pt x="15928" y="682870"/>
                </a:cubicBezTo>
                <a:cubicBezTo>
                  <a:pt x="20294" y="667392"/>
                  <a:pt x="23468" y="654294"/>
                  <a:pt x="27834" y="640007"/>
                </a:cubicBezTo>
                <a:cubicBezTo>
                  <a:pt x="32200" y="625720"/>
                  <a:pt x="41328" y="609845"/>
                  <a:pt x="42122" y="597145"/>
                </a:cubicBezTo>
                <a:cubicBezTo>
                  <a:pt x="42916" y="584445"/>
                  <a:pt x="36566" y="580476"/>
                  <a:pt x="32597" y="563807"/>
                </a:cubicBezTo>
                <a:cubicBezTo>
                  <a:pt x="28628" y="547138"/>
                  <a:pt x="21087" y="514594"/>
                  <a:pt x="18309" y="497132"/>
                </a:cubicBezTo>
                <a:cubicBezTo>
                  <a:pt x="15531" y="479670"/>
                  <a:pt x="17912" y="472129"/>
                  <a:pt x="15928" y="459032"/>
                </a:cubicBezTo>
                <a:cubicBezTo>
                  <a:pt x="13944" y="445935"/>
                  <a:pt x="18309" y="420932"/>
                  <a:pt x="15928" y="392357"/>
                </a:cubicBezTo>
                <a:close/>
              </a:path>
            </a:pathLst>
          </a:custGeom>
          <a:solidFill>
            <a:srgbClr val="F5CDA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자유형 7"/>
          <p:cNvSpPr/>
          <p:nvPr/>
        </p:nvSpPr>
        <p:spPr>
          <a:xfrm>
            <a:off x="10778336" y="5202157"/>
            <a:ext cx="347194" cy="589344"/>
          </a:xfrm>
          <a:custGeom>
            <a:avLst/>
            <a:gdLst>
              <a:gd name="connsiteX0" fmla="*/ 342405 w 347194"/>
              <a:gd name="connsiteY0" fmla="*/ 234237 h 589344"/>
              <a:gd name="connsiteX1" fmla="*/ 313830 w 347194"/>
              <a:gd name="connsiteY1" fmla="*/ 117556 h 589344"/>
              <a:gd name="connsiteX2" fmla="*/ 251917 w 347194"/>
              <a:gd name="connsiteY2" fmla="*/ 27068 h 589344"/>
              <a:gd name="connsiteX3" fmla="*/ 192386 w 347194"/>
              <a:gd name="connsiteY3" fmla="*/ 5637 h 589344"/>
              <a:gd name="connsiteX4" fmla="*/ 139999 w 347194"/>
              <a:gd name="connsiteY4" fmla="*/ 874 h 589344"/>
              <a:gd name="connsiteX5" fmla="*/ 82849 w 347194"/>
              <a:gd name="connsiteY5" fmla="*/ 19924 h 589344"/>
              <a:gd name="connsiteX6" fmla="*/ 37605 w 347194"/>
              <a:gd name="connsiteY6" fmla="*/ 69931 h 589344"/>
              <a:gd name="connsiteX7" fmla="*/ 9030 w 347194"/>
              <a:gd name="connsiteY7" fmla="*/ 177087 h 589344"/>
              <a:gd name="connsiteX8" fmla="*/ 1886 w 347194"/>
              <a:gd name="connsiteY8" fmla="*/ 277099 h 589344"/>
              <a:gd name="connsiteX9" fmla="*/ 1886 w 347194"/>
              <a:gd name="connsiteY9" fmla="*/ 362824 h 589344"/>
              <a:gd name="connsiteX10" fmla="*/ 23317 w 347194"/>
              <a:gd name="connsiteY10" fmla="*/ 462837 h 589344"/>
              <a:gd name="connsiteX11" fmla="*/ 44749 w 347194"/>
              <a:gd name="connsiteY11" fmla="*/ 510462 h 589344"/>
              <a:gd name="connsiteX12" fmla="*/ 104280 w 347194"/>
              <a:gd name="connsiteY12" fmla="*/ 567612 h 589344"/>
              <a:gd name="connsiteX13" fmla="*/ 151905 w 347194"/>
              <a:gd name="connsiteY13" fmla="*/ 589043 h 589344"/>
              <a:gd name="connsiteX14" fmla="*/ 220961 w 347194"/>
              <a:gd name="connsiteY14" fmla="*/ 579518 h 589344"/>
              <a:gd name="connsiteX15" fmla="*/ 244774 w 347194"/>
              <a:gd name="connsiteY15" fmla="*/ 569993 h 589344"/>
              <a:gd name="connsiteX16" fmla="*/ 256680 w 347194"/>
              <a:gd name="connsiteY16" fmla="*/ 555706 h 589344"/>
              <a:gd name="connsiteX17" fmla="*/ 280492 w 347194"/>
              <a:gd name="connsiteY17" fmla="*/ 543799 h 589344"/>
              <a:gd name="connsiteX18" fmla="*/ 309067 w 347194"/>
              <a:gd name="connsiteY18" fmla="*/ 543799 h 589344"/>
              <a:gd name="connsiteX19" fmla="*/ 325736 w 347194"/>
              <a:gd name="connsiteY19" fmla="*/ 479506 h 589344"/>
              <a:gd name="connsiteX20" fmla="*/ 340024 w 347194"/>
              <a:gd name="connsiteY20" fmla="*/ 410449 h 589344"/>
              <a:gd name="connsiteX21" fmla="*/ 347167 w 347194"/>
              <a:gd name="connsiteY21" fmla="*/ 360443 h 589344"/>
              <a:gd name="connsiteX22" fmla="*/ 342405 w 347194"/>
              <a:gd name="connsiteY22" fmla="*/ 234237 h 58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7194" h="589344">
                <a:moveTo>
                  <a:pt x="342405" y="234237"/>
                </a:moveTo>
                <a:cubicBezTo>
                  <a:pt x="336849" y="193756"/>
                  <a:pt x="328911" y="152084"/>
                  <a:pt x="313830" y="117556"/>
                </a:cubicBezTo>
                <a:cubicBezTo>
                  <a:pt x="298749" y="83028"/>
                  <a:pt x="272158" y="45721"/>
                  <a:pt x="251917" y="27068"/>
                </a:cubicBezTo>
                <a:cubicBezTo>
                  <a:pt x="231676" y="8415"/>
                  <a:pt x="211039" y="10003"/>
                  <a:pt x="192386" y="5637"/>
                </a:cubicBezTo>
                <a:cubicBezTo>
                  <a:pt x="173733" y="1271"/>
                  <a:pt x="158255" y="-1507"/>
                  <a:pt x="139999" y="874"/>
                </a:cubicBezTo>
                <a:cubicBezTo>
                  <a:pt x="121743" y="3255"/>
                  <a:pt x="99915" y="8414"/>
                  <a:pt x="82849" y="19924"/>
                </a:cubicBezTo>
                <a:cubicBezTo>
                  <a:pt x="65783" y="31433"/>
                  <a:pt x="49908" y="43737"/>
                  <a:pt x="37605" y="69931"/>
                </a:cubicBezTo>
                <a:cubicBezTo>
                  <a:pt x="25302" y="96125"/>
                  <a:pt x="14983" y="142559"/>
                  <a:pt x="9030" y="177087"/>
                </a:cubicBezTo>
                <a:cubicBezTo>
                  <a:pt x="3077" y="211615"/>
                  <a:pt x="3077" y="246143"/>
                  <a:pt x="1886" y="277099"/>
                </a:cubicBezTo>
                <a:cubicBezTo>
                  <a:pt x="695" y="308055"/>
                  <a:pt x="-1686" y="331868"/>
                  <a:pt x="1886" y="362824"/>
                </a:cubicBezTo>
                <a:cubicBezTo>
                  <a:pt x="5458" y="393780"/>
                  <a:pt x="16173" y="438231"/>
                  <a:pt x="23317" y="462837"/>
                </a:cubicBezTo>
                <a:cubicBezTo>
                  <a:pt x="30461" y="487443"/>
                  <a:pt x="31255" y="493000"/>
                  <a:pt x="44749" y="510462"/>
                </a:cubicBezTo>
                <a:cubicBezTo>
                  <a:pt x="58243" y="527924"/>
                  <a:pt x="86421" y="554515"/>
                  <a:pt x="104280" y="567612"/>
                </a:cubicBezTo>
                <a:cubicBezTo>
                  <a:pt x="122139" y="580709"/>
                  <a:pt x="132458" y="587059"/>
                  <a:pt x="151905" y="589043"/>
                </a:cubicBezTo>
                <a:cubicBezTo>
                  <a:pt x="171352" y="591027"/>
                  <a:pt x="205483" y="582693"/>
                  <a:pt x="220961" y="579518"/>
                </a:cubicBezTo>
                <a:cubicBezTo>
                  <a:pt x="236439" y="576343"/>
                  <a:pt x="238821" y="573962"/>
                  <a:pt x="244774" y="569993"/>
                </a:cubicBezTo>
                <a:cubicBezTo>
                  <a:pt x="250727" y="566024"/>
                  <a:pt x="250727" y="560072"/>
                  <a:pt x="256680" y="555706"/>
                </a:cubicBezTo>
                <a:cubicBezTo>
                  <a:pt x="262633" y="551340"/>
                  <a:pt x="271761" y="545783"/>
                  <a:pt x="280492" y="543799"/>
                </a:cubicBezTo>
                <a:cubicBezTo>
                  <a:pt x="289223" y="541815"/>
                  <a:pt x="301526" y="554514"/>
                  <a:pt x="309067" y="543799"/>
                </a:cubicBezTo>
                <a:cubicBezTo>
                  <a:pt x="316608" y="533084"/>
                  <a:pt x="320577" y="501731"/>
                  <a:pt x="325736" y="479506"/>
                </a:cubicBezTo>
                <a:cubicBezTo>
                  <a:pt x="330895" y="457281"/>
                  <a:pt x="336452" y="430293"/>
                  <a:pt x="340024" y="410449"/>
                </a:cubicBezTo>
                <a:cubicBezTo>
                  <a:pt x="343596" y="390605"/>
                  <a:pt x="347564" y="383858"/>
                  <a:pt x="347167" y="360443"/>
                </a:cubicBezTo>
                <a:cubicBezTo>
                  <a:pt x="346770" y="337028"/>
                  <a:pt x="347961" y="274718"/>
                  <a:pt x="342405" y="23423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타원 8"/>
          <p:cNvSpPr/>
          <p:nvPr/>
        </p:nvSpPr>
        <p:spPr>
          <a:xfrm>
            <a:off x="11006441" y="5460503"/>
            <a:ext cx="76200" cy="1354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73"/>
          <p:cNvSpPr/>
          <p:nvPr/>
        </p:nvSpPr>
        <p:spPr>
          <a:xfrm>
            <a:off x="11036446" y="5489452"/>
            <a:ext cx="24289" cy="63254"/>
          </a:xfrm>
          <a:custGeom>
            <a:avLst/>
            <a:gdLst>
              <a:gd name="connsiteX0" fmla="*/ 0 w 45719"/>
              <a:gd name="connsiteY0" fmla="*/ 34001 h 68001"/>
              <a:gd name="connsiteX1" fmla="*/ 22860 w 45719"/>
              <a:gd name="connsiteY1" fmla="*/ 0 h 68001"/>
              <a:gd name="connsiteX2" fmla="*/ 45720 w 45719"/>
              <a:gd name="connsiteY2" fmla="*/ 34001 h 68001"/>
              <a:gd name="connsiteX3" fmla="*/ 22860 w 45719"/>
              <a:gd name="connsiteY3" fmla="*/ 68002 h 68001"/>
              <a:gd name="connsiteX4" fmla="*/ 0 w 45719"/>
              <a:gd name="connsiteY4" fmla="*/ 34001 h 68001"/>
              <a:gd name="connsiteX0" fmla="*/ 0 w 31433"/>
              <a:gd name="connsiteY0" fmla="*/ 34001 h 68002"/>
              <a:gd name="connsiteX1" fmla="*/ 8573 w 31433"/>
              <a:gd name="connsiteY1" fmla="*/ 0 h 68002"/>
              <a:gd name="connsiteX2" fmla="*/ 31433 w 31433"/>
              <a:gd name="connsiteY2" fmla="*/ 34001 h 68002"/>
              <a:gd name="connsiteX3" fmla="*/ 8573 w 31433"/>
              <a:gd name="connsiteY3" fmla="*/ 68002 h 68002"/>
              <a:gd name="connsiteX4" fmla="*/ 0 w 31433"/>
              <a:gd name="connsiteY4" fmla="*/ 34001 h 68002"/>
              <a:gd name="connsiteX0" fmla="*/ 0 w 24289"/>
              <a:gd name="connsiteY0" fmla="*/ 34009 h 68017"/>
              <a:gd name="connsiteX1" fmla="*/ 8573 w 24289"/>
              <a:gd name="connsiteY1" fmla="*/ 8 h 68017"/>
              <a:gd name="connsiteX2" fmla="*/ 24289 w 24289"/>
              <a:gd name="connsiteY2" fmla="*/ 31628 h 68017"/>
              <a:gd name="connsiteX3" fmla="*/ 8573 w 24289"/>
              <a:gd name="connsiteY3" fmla="*/ 68010 h 68017"/>
              <a:gd name="connsiteX4" fmla="*/ 0 w 24289"/>
              <a:gd name="connsiteY4" fmla="*/ 34009 h 68017"/>
              <a:gd name="connsiteX0" fmla="*/ 0 w 29051"/>
              <a:gd name="connsiteY0" fmla="*/ 31619 h 68002"/>
              <a:gd name="connsiteX1" fmla="*/ 13335 w 29051"/>
              <a:gd name="connsiteY1" fmla="*/ 0 h 68002"/>
              <a:gd name="connsiteX2" fmla="*/ 29051 w 29051"/>
              <a:gd name="connsiteY2" fmla="*/ 31620 h 68002"/>
              <a:gd name="connsiteX3" fmla="*/ 13335 w 29051"/>
              <a:gd name="connsiteY3" fmla="*/ 68002 h 68002"/>
              <a:gd name="connsiteX4" fmla="*/ 0 w 29051"/>
              <a:gd name="connsiteY4" fmla="*/ 31619 h 68002"/>
              <a:gd name="connsiteX0" fmla="*/ 0 w 24289"/>
              <a:gd name="connsiteY0" fmla="*/ 31629 h 68018"/>
              <a:gd name="connsiteX1" fmla="*/ 13335 w 24289"/>
              <a:gd name="connsiteY1" fmla="*/ 10 h 68018"/>
              <a:gd name="connsiteX2" fmla="*/ 24289 w 24289"/>
              <a:gd name="connsiteY2" fmla="*/ 29249 h 68018"/>
              <a:gd name="connsiteX3" fmla="*/ 13335 w 24289"/>
              <a:gd name="connsiteY3" fmla="*/ 68012 h 68018"/>
              <a:gd name="connsiteX4" fmla="*/ 0 w 24289"/>
              <a:gd name="connsiteY4" fmla="*/ 31629 h 68018"/>
              <a:gd name="connsiteX0" fmla="*/ 0 w 24289"/>
              <a:gd name="connsiteY0" fmla="*/ 31629 h 63254"/>
              <a:gd name="connsiteX1" fmla="*/ 13335 w 24289"/>
              <a:gd name="connsiteY1" fmla="*/ 10 h 63254"/>
              <a:gd name="connsiteX2" fmla="*/ 24289 w 24289"/>
              <a:gd name="connsiteY2" fmla="*/ 29249 h 63254"/>
              <a:gd name="connsiteX3" fmla="*/ 13335 w 24289"/>
              <a:gd name="connsiteY3" fmla="*/ 63249 h 63254"/>
              <a:gd name="connsiteX4" fmla="*/ 0 w 24289"/>
              <a:gd name="connsiteY4" fmla="*/ 31629 h 6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9" h="63254">
                <a:moveTo>
                  <a:pt x="0" y="31629"/>
                </a:moveTo>
                <a:cubicBezTo>
                  <a:pt x="0" y="21089"/>
                  <a:pt x="9287" y="407"/>
                  <a:pt x="13335" y="10"/>
                </a:cubicBezTo>
                <a:cubicBezTo>
                  <a:pt x="17383" y="-387"/>
                  <a:pt x="24289" y="10471"/>
                  <a:pt x="24289" y="29249"/>
                </a:cubicBezTo>
                <a:cubicBezTo>
                  <a:pt x="24289" y="48027"/>
                  <a:pt x="17383" y="62852"/>
                  <a:pt x="13335" y="63249"/>
                </a:cubicBezTo>
                <a:cubicBezTo>
                  <a:pt x="9287" y="63646"/>
                  <a:pt x="0" y="42169"/>
                  <a:pt x="0" y="316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자유형 10"/>
          <p:cNvSpPr/>
          <p:nvPr/>
        </p:nvSpPr>
        <p:spPr>
          <a:xfrm>
            <a:off x="11117664" y="5195823"/>
            <a:ext cx="486483" cy="619015"/>
          </a:xfrm>
          <a:custGeom>
            <a:avLst/>
            <a:gdLst>
              <a:gd name="connsiteX0" fmla="*/ 696 w 486483"/>
              <a:gd name="connsiteY0" fmla="*/ 250096 h 619015"/>
              <a:gd name="connsiteX1" fmla="*/ 22127 w 486483"/>
              <a:gd name="connsiteY1" fmla="*/ 142940 h 619015"/>
              <a:gd name="connsiteX2" fmla="*/ 64989 w 486483"/>
              <a:gd name="connsiteY2" fmla="*/ 57215 h 619015"/>
              <a:gd name="connsiteX3" fmla="*/ 145952 w 486483"/>
              <a:gd name="connsiteY3" fmla="*/ 11971 h 619015"/>
              <a:gd name="connsiteX4" fmla="*/ 212627 w 486483"/>
              <a:gd name="connsiteY4" fmla="*/ 65 h 619015"/>
              <a:gd name="connsiteX5" fmla="*/ 276921 w 486483"/>
              <a:gd name="connsiteY5" fmla="*/ 9590 h 619015"/>
              <a:gd name="connsiteX6" fmla="*/ 365027 w 486483"/>
              <a:gd name="connsiteY6" fmla="*/ 52452 h 619015"/>
              <a:gd name="connsiteX7" fmla="*/ 417414 w 486483"/>
              <a:gd name="connsiteY7" fmla="*/ 102458 h 619015"/>
              <a:gd name="connsiteX8" fmla="*/ 467421 w 486483"/>
              <a:gd name="connsiteY8" fmla="*/ 223902 h 619015"/>
              <a:gd name="connsiteX9" fmla="*/ 486471 w 486483"/>
              <a:gd name="connsiteY9" fmla="*/ 342965 h 619015"/>
              <a:gd name="connsiteX10" fmla="*/ 469802 w 486483"/>
              <a:gd name="connsiteY10" fmla="*/ 440596 h 619015"/>
              <a:gd name="connsiteX11" fmla="*/ 438846 w 486483"/>
              <a:gd name="connsiteY11" fmla="*/ 516796 h 619015"/>
              <a:gd name="connsiteX12" fmla="*/ 398364 w 486483"/>
              <a:gd name="connsiteY12" fmla="*/ 564421 h 619015"/>
              <a:gd name="connsiteX13" fmla="*/ 343596 w 486483"/>
              <a:gd name="connsiteY13" fmla="*/ 597758 h 619015"/>
              <a:gd name="connsiteX14" fmla="*/ 288827 w 486483"/>
              <a:gd name="connsiteY14" fmla="*/ 614427 h 619015"/>
              <a:gd name="connsiteX15" fmla="*/ 226914 w 486483"/>
              <a:gd name="connsiteY15" fmla="*/ 616808 h 619015"/>
              <a:gd name="connsiteX16" fmla="*/ 162621 w 486483"/>
              <a:gd name="connsiteY16" fmla="*/ 616808 h 619015"/>
              <a:gd name="connsiteX17" fmla="*/ 93564 w 486483"/>
              <a:gd name="connsiteY17" fmla="*/ 588233 h 619015"/>
              <a:gd name="connsiteX18" fmla="*/ 53083 w 486483"/>
              <a:gd name="connsiteY18" fmla="*/ 545371 h 619015"/>
              <a:gd name="connsiteX19" fmla="*/ 17364 w 486483"/>
              <a:gd name="connsiteY19" fmla="*/ 483458 h 619015"/>
              <a:gd name="connsiteX20" fmla="*/ 10221 w 486483"/>
              <a:gd name="connsiteY20" fmla="*/ 412021 h 619015"/>
              <a:gd name="connsiteX21" fmla="*/ 5458 w 486483"/>
              <a:gd name="connsiteY21" fmla="*/ 357252 h 619015"/>
              <a:gd name="connsiteX22" fmla="*/ 696 w 486483"/>
              <a:gd name="connsiteY22" fmla="*/ 250096 h 61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6483" h="619015">
                <a:moveTo>
                  <a:pt x="696" y="250096"/>
                </a:moveTo>
                <a:cubicBezTo>
                  <a:pt x="3474" y="214377"/>
                  <a:pt x="11412" y="175087"/>
                  <a:pt x="22127" y="142940"/>
                </a:cubicBezTo>
                <a:cubicBezTo>
                  <a:pt x="32842" y="110793"/>
                  <a:pt x="44352" y="79043"/>
                  <a:pt x="64989" y="57215"/>
                </a:cubicBezTo>
                <a:cubicBezTo>
                  <a:pt x="85626" y="35387"/>
                  <a:pt x="121346" y="21496"/>
                  <a:pt x="145952" y="11971"/>
                </a:cubicBezTo>
                <a:cubicBezTo>
                  <a:pt x="170558" y="2446"/>
                  <a:pt x="190799" y="462"/>
                  <a:pt x="212627" y="65"/>
                </a:cubicBezTo>
                <a:cubicBezTo>
                  <a:pt x="234455" y="-332"/>
                  <a:pt x="251521" y="859"/>
                  <a:pt x="276921" y="9590"/>
                </a:cubicBezTo>
                <a:cubicBezTo>
                  <a:pt x="302321" y="18321"/>
                  <a:pt x="341612" y="36974"/>
                  <a:pt x="365027" y="52452"/>
                </a:cubicBezTo>
                <a:cubicBezTo>
                  <a:pt x="388442" y="67930"/>
                  <a:pt x="400348" y="73883"/>
                  <a:pt x="417414" y="102458"/>
                </a:cubicBezTo>
                <a:cubicBezTo>
                  <a:pt x="434480" y="131033"/>
                  <a:pt x="455912" y="183818"/>
                  <a:pt x="467421" y="223902"/>
                </a:cubicBezTo>
                <a:cubicBezTo>
                  <a:pt x="478930" y="263986"/>
                  <a:pt x="486074" y="306849"/>
                  <a:pt x="486471" y="342965"/>
                </a:cubicBezTo>
                <a:cubicBezTo>
                  <a:pt x="486868" y="379081"/>
                  <a:pt x="477740" y="411624"/>
                  <a:pt x="469802" y="440596"/>
                </a:cubicBezTo>
                <a:cubicBezTo>
                  <a:pt x="461865" y="469568"/>
                  <a:pt x="450752" y="496159"/>
                  <a:pt x="438846" y="516796"/>
                </a:cubicBezTo>
                <a:cubicBezTo>
                  <a:pt x="426940" y="537433"/>
                  <a:pt x="414239" y="550927"/>
                  <a:pt x="398364" y="564421"/>
                </a:cubicBezTo>
                <a:cubicBezTo>
                  <a:pt x="382489" y="577915"/>
                  <a:pt x="361852" y="589424"/>
                  <a:pt x="343596" y="597758"/>
                </a:cubicBezTo>
                <a:cubicBezTo>
                  <a:pt x="325340" y="606092"/>
                  <a:pt x="308274" y="611252"/>
                  <a:pt x="288827" y="614427"/>
                </a:cubicBezTo>
                <a:cubicBezTo>
                  <a:pt x="269380" y="617602"/>
                  <a:pt x="247948" y="616411"/>
                  <a:pt x="226914" y="616808"/>
                </a:cubicBezTo>
                <a:cubicBezTo>
                  <a:pt x="205880" y="617205"/>
                  <a:pt x="184846" y="621571"/>
                  <a:pt x="162621" y="616808"/>
                </a:cubicBezTo>
                <a:cubicBezTo>
                  <a:pt x="140396" y="612046"/>
                  <a:pt x="111820" y="600139"/>
                  <a:pt x="93564" y="588233"/>
                </a:cubicBezTo>
                <a:cubicBezTo>
                  <a:pt x="75308" y="576327"/>
                  <a:pt x="65783" y="562834"/>
                  <a:pt x="53083" y="545371"/>
                </a:cubicBezTo>
                <a:cubicBezTo>
                  <a:pt x="40383" y="527909"/>
                  <a:pt x="24508" y="505683"/>
                  <a:pt x="17364" y="483458"/>
                </a:cubicBezTo>
                <a:cubicBezTo>
                  <a:pt x="10220" y="461233"/>
                  <a:pt x="12205" y="433055"/>
                  <a:pt x="10221" y="412021"/>
                </a:cubicBezTo>
                <a:cubicBezTo>
                  <a:pt x="8237" y="390987"/>
                  <a:pt x="6649" y="379080"/>
                  <a:pt x="5458" y="357252"/>
                </a:cubicBezTo>
                <a:cubicBezTo>
                  <a:pt x="4267" y="335424"/>
                  <a:pt x="-2082" y="285815"/>
                  <a:pt x="696" y="2500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타원 11"/>
          <p:cNvSpPr/>
          <p:nvPr/>
        </p:nvSpPr>
        <p:spPr>
          <a:xfrm>
            <a:off x="11172415" y="5460503"/>
            <a:ext cx="93582" cy="1354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타원 73"/>
          <p:cNvSpPr/>
          <p:nvPr/>
        </p:nvSpPr>
        <p:spPr>
          <a:xfrm>
            <a:off x="11198371" y="5500917"/>
            <a:ext cx="24289" cy="63254"/>
          </a:xfrm>
          <a:custGeom>
            <a:avLst/>
            <a:gdLst>
              <a:gd name="connsiteX0" fmla="*/ 0 w 45719"/>
              <a:gd name="connsiteY0" fmla="*/ 34001 h 68001"/>
              <a:gd name="connsiteX1" fmla="*/ 22860 w 45719"/>
              <a:gd name="connsiteY1" fmla="*/ 0 h 68001"/>
              <a:gd name="connsiteX2" fmla="*/ 45720 w 45719"/>
              <a:gd name="connsiteY2" fmla="*/ 34001 h 68001"/>
              <a:gd name="connsiteX3" fmla="*/ 22860 w 45719"/>
              <a:gd name="connsiteY3" fmla="*/ 68002 h 68001"/>
              <a:gd name="connsiteX4" fmla="*/ 0 w 45719"/>
              <a:gd name="connsiteY4" fmla="*/ 34001 h 68001"/>
              <a:gd name="connsiteX0" fmla="*/ 0 w 31433"/>
              <a:gd name="connsiteY0" fmla="*/ 34001 h 68002"/>
              <a:gd name="connsiteX1" fmla="*/ 8573 w 31433"/>
              <a:gd name="connsiteY1" fmla="*/ 0 h 68002"/>
              <a:gd name="connsiteX2" fmla="*/ 31433 w 31433"/>
              <a:gd name="connsiteY2" fmla="*/ 34001 h 68002"/>
              <a:gd name="connsiteX3" fmla="*/ 8573 w 31433"/>
              <a:gd name="connsiteY3" fmla="*/ 68002 h 68002"/>
              <a:gd name="connsiteX4" fmla="*/ 0 w 31433"/>
              <a:gd name="connsiteY4" fmla="*/ 34001 h 68002"/>
              <a:gd name="connsiteX0" fmla="*/ 0 w 24289"/>
              <a:gd name="connsiteY0" fmla="*/ 34009 h 68017"/>
              <a:gd name="connsiteX1" fmla="*/ 8573 w 24289"/>
              <a:gd name="connsiteY1" fmla="*/ 8 h 68017"/>
              <a:gd name="connsiteX2" fmla="*/ 24289 w 24289"/>
              <a:gd name="connsiteY2" fmla="*/ 31628 h 68017"/>
              <a:gd name="connsiteX3" fmla="*/ 8573 w 24289"/>
              <a:gd name="connsiteY3" fmla="*/ 68010 h 68017"/>
              <a:gd name="connsiteX4" fmla="*/ 0 w 24289"/>
              <a:gd name="connsiteY4" fmla="*/ 34009 h 68017"/>
              <a:gd name="connsiteX0" fmla="*/ 0 w 29051"/>
              <a:gd name="connsiteY0" fmla="*/ 31619 h 68002"/>
              <a:gd name="connsiteX1" fmla="*/ 13335 w 29051"/>
              <a:gd name="connsiteY1" fmla="*/ 0 h 68002"/>
              <a:gd name="connsiteX2" fmla="*/ 29051 w 29051"/>
              <a:gd name="connsiteY2" fmla="*/ 31620 h 68002"/>
              <a:gd name="connsiteX3" fmla="*/ 13335 w 29051"/>
              <a:gd name="connsiteY3" fmla="*/ 68002 h 68002"/>
              <a:gd name="connsiteX4" fmla="*/ 0 w 29051"/>
              <a:gd name="connsiteY4" fmla="*/ 31619 h 68002"/>
              <a:gd name="connsiteX0" fmla="*/ 0 w 24289"/>
              <a:gd name="connsiteY0" fmla="*/ 31629 h 68018"/>
              <a:gd name="connsiteX1" fmla="*/ 13335 w 24289"/>
              <a:gd name="connsiteY1" fmla="*/ 10 h 68018"/>
              <a:gd name="connsiteX2" fmla="*/ 24289 w 24289"/>
              <a:gd name="connsiteY2" fmla="*/ 29249 h 68018"/>
              <a:gd name="connsiteX3" fmla="*/ 13335 w 24289"/>
              <a:gd name="connsiteY3" fmla="*/ 68012 h 68018"/>
              <a:gd name="connsiteX4" fmla="*/ 0 w 24289"/>
              <a:gd name="connsiteY4" fmla="*/ 31629 h 68018"/>
              <a:gd name="connsiteX0" fmla="*/ 0 w 24289"/>
              <a:gd name="connsiteY0" fmla="*/ 31629 h 63254"/>
              <a:gd name="connsiteX1" fmla="*/ 13335 w 24289"/>
              <a:gd name="connsiteY1" fmla="*/ 10 h 63254"/>
              <a:gd name="connsiteX2" fmla="*/ 24289 w 24289"/>
              <a:gd name="connsiteY2" fmla="*/ 29249 h 63254"/>
              <a:gd name="connsiteX3" fmla="*/ 13335 w 24289"/>
              <a:gd name="connsiteY3" fmla="*/ 63249 h 63254"/>
              <a:gd name="connsiteX4" fmla="*/ 0 w 24289"/>
              <a:gd name="connsiteY4" fmla="*/ 31629 h 6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9" h="63254">
                <a:moveTo>
                  <a:pt x="0" y="31629"/>
                </a:moveTo>
                <a:cubicBezTo>
                  <a:pt x="0" y="21089"/>
                  <a:pt x="9287" y="407"/>
                  <a:pt x="13335" y="10"/>
                </a:cubicBezTo>
                <a:cubicBezTo>
                  <a:pt x="17383" y="-387"/>
                  <a:pt x="24289" y="10471"/>
                  <a:pt x="24289" y="29249"/>
                </a:cubicBezTo>
                <a:cubicBezTo>
                  <a:pt x="24289" y="48027"/>
                  <a:pt x="17383" y="62852"/>
                  <a:pt x="13335" y="63249"/>
                </a:cubicBezTo>
                <a:cubicBezTo>
                  <a:pt x="9287" y="63646"/>
                  <a:pt x="0" y="42169"/>
                  <a:pt x="0" y="316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11017328" y="5747449"/>
            <a:ext cx="110967" cy="96229"/>
          </a:xfrm>
          <a:custGeom>
            <a:avLst/>
            <a:gdLst>
              <a:gd name="connsiteX0" fmla="*/ 110557 w 110967"/>
              <a:gd name="connsiteY0" fmla="*/ 46132 h 96229"/>
              <a:gd name="connsiteX1" fmla="*/ 74838 w 110967"/>
              <a:gd name="connsiteY1" fmla="*/ 3270 h 96229"/>
              <a:gd name="connsiteX2" fmla="*/ 27213 w 110967"/>
              <a:gd name="connsiteY2" fmla="*/ 5651 h 96229"/>
              <a:gd name="connsiteX3" fmla="*/ 1019 w 110967"/>
              <a:gd name="connsiteY3" fmla="*/ 27082 h 96229"/>
              <a:gd name="connsiteX4" fmla="*/ 8163 w 110967"/>
              <a:gd name="connsiteY4" fmla="*/ 69945 h 96229"/>
              <a:gd name="connsiteX5" fmla="*/ 34357 w 110967"/>
              <a:gd name="connsiteY5" fmla="*/ 91376 h 96229"/>
              <a:gd name="connsiteX6" fmla="*/ 55788 w 110967"/>
              <a:gd name="connsiteY6" fmla="*/ 96139 h 96229"/>
              <a:gd name="connsiteX7" fmla="*/ 36738 w 110967"/>
              <a:gd name="connsiteY7" fmla="*/ 88995 h 96229"/>
              <a:gd name="connsiteX8" fmla="*/ 17688 w 110967"/>
              <a:gd name="connsiteY8" fmla="*/ 79470 h 96229"/>
              <a:gd name="connsiteX9" fmla="*/ 12925 w 110967"/>
              <a:gd name="connsiteY9" fmla="*/ 41370 h 96229"/>
              <a:gd name="connsiteX10" fmla="*/ 31975 w 110967"/>
              <a:gd name="connsiteY10" fmla="*/ 17557 h 96229"/>
              <a:gd name="connsiteX11" fmla="*/ 51025 w 110967"/>
              <a:gd name="connsiteY11" fmla="*/ 3270 h 96229"/>
              <a:gd name="connsiteX12" fmla="*/ 110557 w 110967"/>
              <a:gd name="connsiteY12" fmla="*/ 46132 h 9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967" h="96229">
                <a:moveTo>
                  <a:pt x="110557" y="46132"/>
                </a:moveTo>
                <a:cubicBezTo>
                  <a:pt x="114526" y="46132"/>
                  <a:pt x="88729" y="10017"/>
                  <a:pt x="74838" y="3270"/>
                </a:cubicBezTo>
                <a:cubicBezTo>
                  <a:pt x="60947" y="-3477"/>
                  <a:pt x="39516" y="1682"/>
                  <a:pt x="27213" y="5651"/>
                </a:cubicBezTo>
                <a:cubicBezTo>
                  <a:pt x="14910" y="9620"/>
                  <a:pt x="4194" y="16366"/>
                  <a:pt x="1019" y="27082"/>
                </a:cubicBezTo>
                <a:cubicBezTo>
                  <a:pt x="-2156" y="37798"/>
                  <a:pt x="2607" y="59229"/>
                  <a:pt x="8163" y="69945"/>
                </a:cubicBezTo>
                <a:cubicBezTo>
                  <a:pt x="13719" y="80661"/>
                  <a:pt x="26420" y="87010"/>
                  <a:pt x="34357" y="91376"/>
                </a:cubicBezTo>
                <a:cubicBezTo>
                  <a:pt x="42294" y="95742"/>
                  <a:pt x="55391" y="96536"/>
                  <a:pt x="55788" y="96139"/>
                </a:cubicBezTo>
                <a:cubicBezTo>
                  <a:pt x="56185" y="95742"/>
                  <a:pt x="43088" y="91773"/>
                  <a:pt x="36738" y="88995"/>
                </a:cubicBezTo>
                <a:cubicBezTo>
                  <a:pt x="30388" y="86217"/>
                  <a:pt x="21657" y="87408"/>
                  <a:pt x="17688" y="79470"/>
                </a:cubicBezTo>
                <a:cubicBezTo>
                  <a:pt x="13719" y="71533"/>
                  <a:pt x="10544" y="51689"/>
                  <a:pt x="12925" y="41370"/>
                </a:cubicBezTo>
                <a:cubicBezTo>
                  <a:pt x="15306" y="31051"/>
                  <a:pt x="25625" y="23907"/>
                  <a:pt x="31975" y="17557"/>
                </a:cubicBezTo>
                <a:cubicBezTo>
                  <a:pt x="38325" y="11207"/>
                  <a:pt x="42691" y="4064"/>
                  <a:pt x="51025" y="3270"/>
                </a:cubicBezTo>
                <a:cubicBezTo>
                  <a:pt x="59359" y="2476"/>
                  <a:pt x="106588" y="46132"/>
                  <a:pt x="110557" y="461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1023826" y="5973491"/>
            <a:ext cx="222684" cy="148741"/>
          </a:xfrm>
          <a:custGeom>
            <a:avLst/>
            <a:gdLst>
              <a:gd name="connsiteX0" fmla="*/ 221463 w 222684"/>
              <a:gd name="connsiteY0" fmla="*/ 1065 h 148741"/>
              <a:gd name="connsiteX1" fmla="*/ 128594 w 222684"/>
              <a:gd name="connsiteY1" fmla="*/ 22497 h 148741"/>
              <a:gd name="connsiteX2" fmla="*/ 30963 w 222684"/>
              <a:gd name="connsiteY2" fmla="*/ 41547 h 148741"/>
              <a:gd name="connsiteX3" fmla="*/ 6 w 222684"/>
              <a:gd name="connsiteY3" fmla="*/ 43928 h 148741"/>
              <a:gd name="connsiteX4" fmla="*/ 28581 w 222684"/>
              <a:gd name="connsiteY4" fmla="*/ 72503 h 148741"/>
              <a:gd name="connsiteX5" fmla="*/ 59538 w 222684"/>
              <a:gd name="connsiteY5" fmla="*/ 110603 h 148741"/>
              <a:gd name="connsiteX6" fmla="*/ 111925 w 222684"/>
              <a:gd name="connsiteY6" fmla="*/ 148703 h 148741"/>
              <a:gd name="connsiteX7" fmla="*/ 119069 w 222684"/>
              <a:gd name="connsiteY7" fmla="*/ 103459 h 148741"/>
              <a:gd name="connsiteX8" fmla="*/ 178600 w 222684"/>
              <a:gd name="connsiteY8" fmla="*/ 58215 h 148741"/>
              <a:gd name="connsiteX9" fmla="*/ 221463 w 222684"/>
              <a:gd name="connsiteY9" fmla="*/ 1065 h 148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684" h="148741">
                <a:moveTo>
                  <a:pt x="221463" y="1065"/>
                </a:moveTo>
                <a:cubicBezTo>
                  <a:pt x="213129" y="-4888"/>
                  <a:pt x="160344" y="15750"/>
                  <a:pt x="128594" y="22497"/>
                </a:cubicBezTo>
                <a:cubicBezTo>
                  <a:pt x="96844" y="29244"/>
                  <a:pt x="52394" y="37975"/>
                  <a:pt x="30963" y="41547"/>
                </a:cubicBezTo>
                <a:cubicBezTo>
                  <a:pt x="9532" y="45119"/>
                  <a:pt x="403" y="38769"/>
                  <a:pt x="6" y="43928"/>
                </a:cubicBezTo>
                <a:cubicBezTo>
                  <a:pt x="-391" y="49087"/>
                  <a:pt x="18659" y="61391"/>
                  <a:pt x="28581" y="72503"/>
                </a:cubicBezTo>
                <a:cubicBezTo>
                  <a:pt x="38503" y="83615"/>
                  <a:pt x="45647" y="97903"/>
                  <a:pt x="59538" y="110603"/>
                </a:cubicBezTo>
                <a:cubicBezTo>
                  <a:pt x="73429" y="123303"/>
                  <a:pt x="102003" y="149894"/>
                  <a:pt x="111925" y="148703"/>
                </a:cubicBezTo>
                <a:cubicBezTo>
                  <a:pt x="121847" y="147512"/>
                  <a:pt x="107956" y="118540"/>
                  <a:pt x="119069" y="103459"/>
                </a:cubicBezTo>
                <a:cubicBezTo>
                  <a:pt x="130182" y="88378"/>
                  <a:pt x="163916" y="72503"/>
                  <a:pt x="178600" y="58215"/>
                </a:cubicBezTo>
                <a:cubicBezTo>
                  <a:pt x="193284" y="43928"/>
                  <a:pt x="229797" y="7018"/>
                  <a:pt x="221463" y="1065"/>
                </a:cubicBezTo>
                <a:close/>
              </a:path>
            </a:pathLst>
          </a:custGeom>
          <a:solidFill>
            <a:srgbClr val="953A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1117664" y="5934623"/>
            <a:ext cx="486403" cy="261482"/>
          </a:xfrm>
          <a:custGeom>
            <a:avLst/>
            <a:gdLst>
              <a:gd name="connsiteX0" fmla="*/ 864 w 486403"/>
              <a:gd name="connsiteY0" fmla="*/ 182808 h 261482"/>
              <a:gd name="connsiteX1" fmla="*/ 24677 w 486403"/>
              <a:gd name="connsiteY1" fmla="*/ 113752 h 261482"/>
              <a:gd name="connsiteX2" fmla="*/ 77064 w 486403"/>
              <a:gd name="connsiteY2" fmla="*/ 68508 h 261482"/>
              <a:gd name="connsiteX3" fmla="*/ 119927 w 486403"/>
              <a:gd name="connsiteY3" fmla="*/ 39933 h 261482"/>
              <a:gd name="connsiteX4" fmla="*/ 231845 w 486403"/>
              <a:gd name="connsiteY4" fmla="*/ 20883 h 261482"/>
              <a:gd name="connsiteX5" fmla="*/ 365195 w 486403"/>
              <a:gd name="connsiteY5" fmla="*/ 1833 h 261482"/>
              <a:gd name="connsiteX6" fmla="*/ 462827 w 486403"/>
              <a:gd name="connsiteY6" fmla="*/ 1833 h 261482"/>
              <a:gd name="connsiteX7" fmla="*/ 484258 w 486403"/>
              <a:gd name="connsiteY7" fmla="*/ 11358 h 261482"/>
              <a:gd name="connsiteX8" fmla="*/ 481877 w 486403"/>
              <a:gd name="connsiteY8" fmla="*/ 49458 h 261482"/>
              <a:gd name="connsiteX9" fmla="*/ 450920 w 486403"/>
              <a:gd name="connsiteY9" fmla="*/ 99465 h 261482"/>
              <a:gd name="connsiteX10" fmla="*/ 410439 w 486403"/>
              <a:gd name="connsiteY10" fmla="*/ 154233 h 261482"/>
              <a:gd name="connsiteX11" fmla="*/ 350908 w 486403"/>
              <a:gd name="connsiteY11" fmla="*/ 211383 h 261482"/>
              <a:gd name="connsiteX12" fmla="*/ 277089 w 486403"/>
              <a:gd name="connsiteY12" fmla="*/ 249483 h 261482"/>
              <a:gd name="connsiteX13" fmla="*/ 184220 w 486403"/>
              <a:gd name="connsiteY13" fmla="*/ 261390 h 261482"/>
              <a:gd name="connsiteX14" fmla="*/ 117545 w 486403"/>
              <a:gd name="connsiteY14" fmla="*/ 244721 h 261482"/>
              <a:gd name="connsiteX15" fmla="*/ 53252 w 486403"/>
              <a:gd name="connsiteY15" fmla="*/ 220908 h 261482"/>
              <a:gd name="connsiteX16" fmla="*/ 864 w 486403"/>
              <a:gd name="connsiteY16" fmla="*/ 182808 h 2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6403" h="261482">
                <a:moveTo>
                  <a:pt x="864" y="182808"/>
                </a:moveTo>
                <a:cubicBezTo>
                  <a:pt x="-3898" y="164949"/>
                  <a:pt x="11977" y="132802"/>
                  <a:pt x="24677" y="113752"/>
                </a:cubicBezTo>
                <a:cubicBezTo>
                  <a:pt x="37377" y="94702"/>
                  <a:pt x="61189" y="80811"/>
                  <a:pt x="77064" y="68508"/>
                </a:cubicBezTo>
                <a:cubicBezTo>
                  <a:pt x="92939" y="56205"/>
                  <a:pt x="94130" y="47870"/>
                  <a:pt x="119927" y="39933"/>
                </a:cubicBezTo>
                <a:cubicBezTo>
                  <a:pt x="145724" y="31995"/>
                  <a:pt x="190967" y="27233"/>
                  <a:pt x="231845" y="20883"/>
                </a:cubicBezTo>
                <a:cubicBezTo>
                  <a:pt x="272723" y="14533"/>
                  <a:pt x="326698" y="5008"/>
                  <a:pt x="365195" y="1833"/>
                </a:cubicBezTo>
                <a:cubicBezTo>
                  <a:pt x="403692" y="-1342"/>
                  <a:pt x="442983" y="245"/>
                  <a:pt x="462827" y="1833"/>
                </a:cubicBezTo>
                <a:cubicBezTo>
                  <a:pt x="482671" y="3420"/>
                  <a:pt x="481083" y="3420"/>
                  <a:pt x="484258" y="11358"/>
                </a:cubicBezTo>
                <a:cubicBezTo>
                  <a:pt x="487433" y="19296"/>
                  <a:pt x="487433" y="34774"/>
                  <a:pt x="481877" y="49458"/>
                </a:cubicBezTo>
                <a:cubicBezTo>
                  <a:pt x="476321" y="64142"/>
                  <a:pt x="462826" y="82002"/>
                  <a:pt x="450920" y="99465"/>
                </a:cubicBezTo>
                <a:cubicBezTo>
                  <a:pt x="439014" y="116927"/>
                  <a:pt x="427108" y="135580"/>
                  <a:pt x="410439" y="154233"/>
                </a:cubicBezTo>
                <a:cubicBezTo>
                  <a:pt x="393770" y="172886"/>
                  <a:pt x="373133" y="195508"/>
                  <a:pt x="350908" y="211383"/>
                </a:cubicBezTo>
                <a:cubicBezTo>
                  <a:pt x="328683" y="227258"/>
                  <a:pt x="304870" y="241149"/>
                  <a:pt x="277089" y="249483"/>
                </a:cubicBezTo>
                <a:cubicBezTo>
                  <a:pt x="249308" y="257817"/>
                  <a:pt x="210811" y="262184"/>
                  <a:pt x="184220" y="261390"/>
                </a:cubicBezTo>
                <a:cubicBezTo>
                  <a:pt x="157629" y="260596"/>
                  <a:pt x="139373" y="251468"/>
                  <a:pt x="117545" y="244721"/>
                </a:cubicBezTo>
                <a:cubicBezTo>
                  <a:pt x="95717" y="237974"/>
                  <a:pt x="71508" y="229639"/>
                  <a:pt x="53252" y="220908"/>
                </a:cubicBezTo>
                <a:cubicBezTo>
                  <a:pt x="34996" y="212177"/>
                  <a:pt x="5626" y="200667"/>
                  <a:pt x="864" y="182808"/>
                </a:cubicBezTo>
                <a:close/>
              </a:path>
            </a:pathLst>
          </a:custGeom>
          <a:solidFill>
            <a:srgbClr val="DF6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10922142" y="5931665"/>
            <a:ext cx="103527" cy="91578"/>
          </a:xfrm>
          <a:custGeom>
            <a:avLst/>
            <a:gdLst>
              <a:gd name="connsiteX0" fmla="*/ 103349 w 103527"/>
              <a:gd name="connsiteY0" fmla="*/ 90516 h 91578"/>
              <a:gd name="connsiteX1" fmla="*/ 53343 w 103527"/>
              <a:gd name="connsiteY1" fmla="*/ 88135 h 91578"/>
              <a:gd name="connsiteX2" fmla="*/ 24768 w 103527"/>
              <a:gd name="connsiteY2" fmla="*/ 69085 h 91578"/>
              <a:gd name="connsiteX3" fmla="*/ 955 w 103527"/>
              <a:gd name="connsiteY3" fmla="*/ 38129 h 91578"/>
              <a:gd name="connsiteX4" fmla="*/ 5718 w 103527"/>
              <a:gd name="connsiteY4" fmla="*/ 9554 h 91578"/>
              <a:gd name="connsiteX5" fmla="*/ 15243 w 103527"/>
              <a:gd name="connsiteY5" fmla="*/ 29 h 91578"/>
              <a:gd name="connsiteX6" fmla="*/ 34293 w 103527"/>
              <a:gd name="connsiteY6" fmla="*/ 11935 h 91578"/>
              <a:gd name="connsiteX7" fmla="*/ 12861 w 103527"/>
              <a:gd name="connsiteY7" fmla="*/ 14316 h 91578"/>
              <a:gd name="connsiteX8" fmla="*/ 5718 w 103527"/>
              <a:gd name="connsiteY8" fmla="*/ 30985 h 91578"/>
              <a:gd name="connsiteX9" fmla="*/ 15243 w 103527"/>
              <a:gd name="connsiteY9" fmla="*/ 59560 h 91578"/>
              <a:gd name="connsiteX10" fmla="*/ 34293 w 103527"/>
              <a:gd name="connsiteY10" fmla="*/ 76229 h 91578"/>
              <a:gd name="connsiteX11" fmla="*/ 103349 w 103527"/>
              <a:gd name="connsiteY11" fmla="*/ 90516 h 9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527" h="91578">
                <a:moveTo>
                  <a:pt x="103349" y="90516"/>
                </a:moveTo>
                <a:cubicBezTo>
                  <a:pt x="106524" y="92500"/>
                  <a:pt x="66440" y="91707"/>
                  <a:pt x="53343" y="88135"/>
                </a:cubicBezTo>
                <a:cubicBezTo>
                  <a:pt x="40246" y="84563"/>
                  <a:pt x="33499" y="77419"/>
                  <a:pt x="24768" y="69085"/>
                </a:cubicBezTo>
                <a:cubicBezTo>
                  <a:pt x="16037" y="60751"/>
                  <a:pt x="4130" y="48051"/>
                  <a:pt x="955" y="38129"/>
                </a:cubicBezTo>
                <a:cubicBezTo>
                  <a:pt x="-2220" y="28207"/>
                  <a:pt x="3337" y="15904"/>
                  <a:pt x="5718" y="9554"/>
                </a:cubicBezTo>
                <a:cubicBezTo>
                  <a:pt x="8099" y="3204"/>
                  <a:pt x="10481" y="-368"/>
                  <a:pt x="15243" y="29"/>
                </a:cubicBezTo>
                <a:cubicBezTo>
                  <a:pt x="20005" y="426"/>
                  <a:pt x="34690" y="9554"/>
                  <a:pt x="34293" y="11935"/>
                </a:cubicBezTo>
                <a:cubicBezTo>
                  <a:pt x="33896" y="14316"/>
                  <a:pt x="17623" y="11141"/>
                  <a:pt x="12861" y="14316"/>
                </a:cubicBezTo>
                <a:cubicBezTo>
                  <a:pt x="8099" y="17491"/>
                  <a:pt x="5321" y="23444"/>
                  <a:pt x="5718" y="30985"/>
                </a:cubicBezTo>
                <a:cubicBezTo>
                  <a:pt x="6115" y="38526"/>
                  <a:pt x="10481" y="52019"/>
                  <a:pt x="15243" y="59560"/>
                </a:cubicBezTo>
                <a:cubicBezTo>
                  <a:pt x="20005" y="67101"/>
                  <a:pt x="25959" y="72260"/>
                  <a:pt x="34293" y="76229"/>
                </a:cubicBezTo>
                <a:cubicBezTo>
                  <a:pt x="42627" y="80198"/>
                  <a:pt x="100174" y="88532"/>
                  <a:pt x="103349" y="905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11282578" y="5083933"/>
            <a:ext cx="361158" cy="257432"/>
          </a:xfrm>
          <a:custGeom>
            <a:avLst/>
            <a:gdLst>
              <a:gd name="connsiteX0" fmla="*/ 88 w 361158"/>
              <a:gd name="connsiteY0" fmla="*/ 45280 h 257432"/>
              <a:gd name="connsiteX1" fmla="*/ 73907 w 361158"/>
              <a:gd name="connsiteY1" fmla="*/ 11942 h 257432"/>
              <a:gd name="connsiteX2" fmla="*/ 133438 w 361158"/>
              <a:gd name="connsiteY2" fmla="*/ 21467 h 257432"/>
              <a:gd name="connsiteX3" fmla="*/ 247738 w 361158"/>
              <a:gd name="connsiteY3" fmla="*/ 64330 h 257432"/>
              <a:gd name="connsiteX4" fmla="*/ 304888 w 361158"/>
              <a:gd name="connsiteY4" fmla="*/ 119098 h 257432"/>
              <a:gd name="connsiteX5" fmla="*/ 335844 w 361158"/>
              <a:gd name="connsiteY5" fmla="*/ 192917 h 257432"/>
              <a:gd name="connsiteX6" fmla="*/ 359657 w 361158"/>
              <a:gd name="connsiteY6" fmla="*/ 257211 h 257432"/>
              <a:gd name="connsiteX7" fmla="*/ 354894 w 361158"/>
              <a:gd name="connsiteY7" fmla="*/ 211967 h 257432"/>
              <a:gd name="connsiteX8" fmla="*/ 323938 w 361158"/>
              <a:gd name="connsiteY8" fmla="*/ 157198 h 257432"/>
              <a:gd name="connsiteX9" fmla="*/ 283457 w 361158"/>
              <a:gd name="connsiteY9" fmla="*/ 88142 h 257432"/>
              <a:gd name="connsiteX10" fmla="*/ 231069 w 361158"/>
              <a:gd name="connsiteY10" fmla="*/ 40517 h 257432"/>
              <a:gd name="connsiteX11" fmla="*/ 171538 w 361158"/>
              <a:gd name="connsiteY11" fmla="*/ 16705 h 257432"/>
              <a:gd name="connsiteX12" fmla="*/ 100100 w 361158"/>
              <a:gd name="connsiteY12" fmla="*/ 2417 h 257432"/>
              <a:gd name="connsiteX13" fmla="*/ 59619 w 361158"/>
              <a:gd name="connsiteY13" fmla="*/ 2417 h 257432"/>
              <a:gd name="connsiteX14" fmla="*/ 88 w 361158"/>
              <a:gd name="connsiteY14" fmla="*/ 45280 h 25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1158" h="257432">
                <a:moveTo>
                  <a:pt x="88" y="45280"/>
                </a:moveTo>
                <a:cubicBezTo>
                  <a:pt x="2469" y="46867"/>
                  <a:pt x="51682" y="15911"/>
                  <a:pt x="73907" y="11942"/>
                </a:cubicBezTo>
                <a:cubicBezTo>
                  <a:pt x="96132" y="7973"/>
                  <a:pt x="104466" y="12736"/>
                  <a:pt x="133438" y="21467"/>
                </a:cubicBezTo>
                <a:cubicBezTo>
                  <a:pt x="162410" y="30198"/>
                  <a:pt x="219163" y="48058"/>
                  <a:pt x="247738" y="64330"/>
                </a:cubicBezTo>
                <a:cubicBezTo>
                  <a:pt x="276313" y="80602"/>
                  <a:pt x="290204" y="97667"/>
                  <a:pt x="304888" y="119098"/>
                </a:cubicBezTo>
                <a:cubicBezTo>
                  <a:pt x="319572" y="140529"/>
                  <a:pt x="326716" y="169898"/>
                  <a:pt x="335844" y="192917"/>
                </a:cubicBezTo>
                <a:cubicBezTo>
                  <a:pt x="344972" y="215936"/>
                  <a:pt x="356482" y="254036"/>
                  <a:pt x="359657" y="257211"/>
                </a:cubicBezTo>
                <a:cubicBezTo>
                  <a:pt x="362832" y="260386"/>
                  <a:pt x="360847" y="228636"/>
                  <a:pt x="354894" y="211967"/>
                </a:cubicBezTo>
                <a:cubicBezTo>
                  <a:pt x="348941" y="195298"/>
                  <a:pt x="335844" y="177836"/>
                  <a:pt x="323938" y="157198"/>
                </a:cubicBezTo>
                <a:cubicBezTo>
                  <a:pt x="312032" y="136560"/>
                  <a:pt x="298935" y="107589"/>
                  <a:pt x="283457" y="88142"/>
                </a:cubicBezTo>
                <a:cubicBezTo>
                  <a:pt x="267979" y="68695"/>
                  <a:pt x="249722" y="52423"/>
                  <a:pt x="231069" y="40517"/>
                </a:cubicBezTo>
                <a:cubicBezTo>
                  <a:pt x="212416" y="28611"/>
                  <a:pt x="193366" y="23055"/>
                  <a:pt x="171538" y="16705"/>
                </a:cubicBezTo>
                <a:cubicBezTo>
                  <a:pt x="149710" y="10355"/>
                  <a:pt x="118753" y="4798"/>
                  <a:pt x="100100" y="2417"/>
                </a:cubicBezTo>
                <a:cubicBezTo>
                  <a:pt x="81447" y="36"/>
                  <a:pt x="75097" y="-1552"/>
                  <a:pt x="59619" y="2417"/>
                </a:cubicBezTo>
                <a:cubicBezTo>
                  <a:pt x="44141" y="6386"/>
                  <a:pt x="-2293" y="43693"/>
                  <a:pt x="88" y="452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10797300" y="5100620"/>
            <a:ext cx="202176" cy="145500"/>
          </a:xfrm>
          <a:custGeom>
            <a:avLst/>
            <a:gdLst>
              <a:gd name="connsiteX0" fmla="*/ 201997 w 202176"/>
              <a:gd name="connsiteY0" fmla="*/ 26211 h 145500"/>
              <a:gd name="connsiteX1" fmla="*/ 118653 w 202176"/>
              <a:gd name="connsiteY1" fmla="*/ 11924 h 145500"/>
              <a:gd name="connsiteX2" fmla="*/ 73410 w 202176"/>
              <a:gd name="connsiteY2" fmla="*/ 47643 h 145500"/>
              <a:gd name="connsiteX3" fmla="*/ 35310 w 202176"/>
              <a:gd name="connsiteY3" fmla="*/ 95268 h 145500"/>
              <a:gd name="connsiteX4" fmla="*/ 1972 w 202176"/>
              <a:gd name="connsiteY4" fmla="*/ 145274 h 145500"/>
              <a:gd name="connsiteX5" fmla="*/ 6735 w 202176"/>
              <a:gd name="connsiteY5" fmla="*/ 111936 h 145500"/>
              <a:gd name="connsiteX6" fmla="*/ 30547 w 202176"/>
              <a:gd name="connsiteY6" fmla="*/ 69074 h 145500"/>
              <a:gd name="connsiteX7" fmla="*/ 59122 w 202176"/>
              <a:gd name="connsiteY7" fmla="*/ 33355 h 145500"/>
              <a:gd name="connsiteX8" fmla="*/ 94841 w 202176"/>
              <a:gd name="connsiteY8" fmla="*/ 9543 h 145500"/>
              <a:gd name="connsiteX9" fmla="*/ 140085 w 202176"/>
              <a:gd name="connsiteY9" fmla="*/ 18 h 145500"/>
              <a:gd name="connsiteX10" fmla="*/ 201997 w 202176"/>
              <a:gd name="connsiteY10" fmla="*/ 26211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176" h="145500">
                <a:moveTo>
                  <a:pt x="201997" y="26211"/>
                </a:moveTo>
                <a:cubicBezTo>
                  <a:pt x="198425" y="28195"/>
                  <a:pt x="140084" y="8352"/>
                  <a:pt x="118653" y="11924"/>
                </a:cubicBezTo>
                <a:cubicBezTo>
                  <a:pt x="97222" y="15496"/>
                  <a:pt x="87300" y="33752"/>
                  <a:pt x="73410" y="47643"/>
                </a:cubicBezTo>
                <a:cubicBezTo>
                  <a:pt x="59520" y="61534"/>
                  <a:pt x="47216" y="78996"/>
                  <a:pt x="35310" y="95268"/>
                </a:cubicBezTo>
                <a:cubicBezTo>
                  <a:pt x="23404" y="111540"/>
                  <a:pt x="6734" y="142496"/>
                  <a:pt x="1972" y="145274"/>
                </a:cubicBezTo>
                <a:cubicBezTo>
                  <a:pt x="-2790" y="148052"/>
                  <a:pt x="1972" y="124636"/>
                  <a:pt x="6735" y="111936"/>
                </a:cubicBezTo>
                <a:cubicBezTo>
                  <a:pt x="11498" y="99236"/>
                  <a:pt x="21816" y="82171"/>
                  <a:pt x="30547" y="69074"/>
                </a:cubicBezTo>
                <a:cubicBezTo>
                  <a:pt x="39278" y="55977"/>
                  <a:pt x="48406" y="43277"/>
                  <a:pt x="59122" y="33355"/>
                </a:cubicBezTo>
                <a:cubicBezTo>
                  <a:pt x="69838" y="23433"/>
                  <a:pt x="81347" y="15099"/>
                  <a:pt x="94841" y="9543"/>
                </a:cubicBezTo>
                <a:cubicBezTo>
                  <a:pt x="108335" y="3987"/>
                  <a:pt x="125401" y="812"/>
                  <a:pt x="140085" y="18"/>
                </a:cubicBezTo>
                <a:cubicBezTo>
                  <a:pt x="154769" y="-776"/>
                  <a:pt x="205569" y="24227"/>
                  <a:pt x="201997" y="262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1874611" y="5662531"/>
            <a:ext cx="71530" cy="169159"/>
          </a:xfrm>
          <a:custGeom>
            <a:avLst/>
            <a:gdLst>
              <a:gd name="connsiteX0" fmla="*/ 70042 w 71530"/>
              <a:gd name="connsiteY0" fmla="*/ 82 h 169159"/>
              <a:gd name="connsiteX1" fmla="*/ 17655 w 71530"/>
              <a:gd name="connsiteY1" fmla="*/ 66757 h 169159"/>
              <a:gd name="connsiteX2" fmla="*/ 986 w 71530"/>
              <a:gd name="connsiteY2" fmla="*/ 135813 h 169159"/>
              <a:gd name="connsiteX3" fmla="*/ 3367 w 71530"/>
              <a:gd name="connsiteY3" fmla="*/ 159625 h 169159"/>
              <a:gd name="connsiteX4" fmla="*/ 15274 w 71530"/>
              <a:gd name="connsiteY4" fmla="*/ 107238 h 169159"/>
              <a:gd name="connsiteX5" fmla="*/ 24799 w 71530"/>
              <a:gd name="connsiteY5" fmla="*/ 76282 h 169159"/>
              <a:gd name="connsiteX6" fmla="*/ 39086 w 71530"/>
              <a:gd name="connsiteY6" fmla="*/ 61994 h 169159"/>
              <a:gd name="connsiteX7" fmla="*/ 53374 w 71530"/>
              <a:gd name="connsiteY7" fmla="*/ 73900 h 169159"/>
              <a:gd name="connsiteX8" fmla="*/ 60517 w 71530"/>
              <a:gd name="connsiteY8" fmla="*/ 107238 h 169159"/>
              <a:gd name="connsiteX9" fmla="*/ 55755 w 71530"/>
              <a:gd name="connsiteY9" fmla="*/ 145338 h 169159"/>
              <a:gd name="connsiteX10" fmla="*/ 39086 w 71530"/>
              <a:gd name="connsiteY10" fmla="*/ 169150 h 169159"/>
              <a:gd name="connsiteX11" fmla="*/ 58136 w 71530"/>
              <a:gd name="connsiteY11" fmla="*/ 147719 h 169159"/>
              <a:gd name="connsiteX12" fmla="*/ 70042 w 71530"/>
              <a:gd name="connsiteY12" fmla="*/ 112000 h 169159"/>
              <a:gd name="connsiteX13" fmla="*/ 70042 w 71530"/>
              <a:gd name="connsiteY13" fmla="*/ 76282 h 169159"/>
              <a:gd name="connsiteX14" fmla="*/ 58136 w 71530"/>
              <a:gd name="connsiteY14" fmla="*/ 61994 h 169159"/>
              <a:gd name="connsiteX15" fmla="*/ 39086 w 71530"/>
              <a:gd name="connsiteY15" fmla="*/ 52469 h 169159"/>
              <a:gd name="connsiteX16" fmla="*/ 70042 w 71530"/>
              <a:gd name="connsiteY16" fmla="*/ 82 h 16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530" h="169159">
                <a:moveTo>
                  <a:pt x="70042" y="82"/>
                </a:moveTo>
                <a:cubicBezTo>
                  <a:pt x="66470" y="2463"/>
                  <a:pt x="29164" y="44135"/>
                  <a:pt x="17655" y="66757"/>
                </a:cubicBezTo>
                <a:cubicBezTo>
                  <a:pt x="6146" y="89379"/>
                  <a:pt x="3367" y="120335"/>
                  <a:pt x="986" y="135813"/>
                </a:cubicBezTo>
                <a:cubicBezTo>
                  <a:pt x="-1395" y="151291"/>
                  <a:pt x="986" y="164387"/>
                  <a:pt x="3367" y="159625"/>
                </a:cubicBezTo>
                <a:cubicBezTo>
                  <a:pt x="5748" y="154863"/>
                  <a:pt x="11702" y="121128"/>
                  <a:pt x="15274" y="107238"/>
                </a:cubicBezTo>
                <a:cubicBezTo>
                  <a:pt x="18846" y="93348"/>
                  <a:pt x="20830" y="83823"/>
                  <a:pt x="24799" y="76282"/>
                </a:cubicBezTo>
                <a:cubicBezTo>
                  <a:pt x="28768" y="68741"/>
                  <a:pt x="34324" y="62391"/>
                  <a:pt x="39086" y="61994"/>
                </a:cubicBezTo>
                <a:cubicBezTo>
                  <a:pt x="43848" y="61597"/>
                  <a:pt x="49802" y="66359"/>
                  <a:pt x="53374" y="73900"/>
                </a:cubicBezTo>
                <a:cubicBezTo>
                  <a:pt x="56946" y="81441"/>
                  <a:pt x="60120" y="95332"/>
                  <a:pt x="60517" y="107238"/>
                </a:cubicBezTo>
                <a:cubicBezTo>
                  <a:pt x="60914" y="119144"/>
                  <a:pt x="59327" y="135019"/>
                  <a:pt x="55755" y="145338"/>
                </a:cubicBezTo>
                <a:cubicBezTo>
                  <a:pt x="52183" y="155657"/>
                  <a:pt x="38689" y="168753"/>
                  <a:pt x="39086" y="169150"/>
                </a:cubicBezTo>
                <a:cubicBezTo>
                  <a:pt x="39483" y="169547"/>
                  <a:pt x="52977" y="157244"/>
                  <a:pt x="58136" y="147719"/>
                </a:cubicBezTo>
                <a:cubicBezTo>
                  <a:pt x="63295" y="138194"/>
                  <a:pt x="68058" y="123906"/>
                  <a:pt x="70042" y="112000"/>
                </a:cubicBezTo>
                <a:cubicBezTo>
                  <a:pt x="72026" y="100094"/>
                  <a:pt x="72026" y="84616"/>
                  <a:pt x="70042" y="76282"/>
                </a:cubicBezTo>
                <a:cubicBezTo>
                  <a:pt x="68058" y="67948"/>
                  <a:pt x="63295" y="65963"/>
                  <a:pt x="58136" y="61994"/>
                </a:cubicBezTo>
                <a:cubicBezTo>
                  <a:pt x="52977" y="58025"/>
                  <a:pt x="42261" y="57628"/>
                  <a:pt x="39086" y="52469"/>
                </a:cubicBezTo>
                <a:cubicBezTo>
                  <a:pt x="35911" y="47310"/>
                  <a:pt x="73614" y="-2299"/>
                  <a:pt x="70042" y="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0715871" y="5523831"/>
            <a:ext cx="86388" cy="258145"/>
          </a:xfrm>
          <a:custGeom>
            <a:avLst/>
            <a:gdLst>
              <a:gd name="connsiteX0" fmla="*/ 58957 w 86388"/>
              <a:gd name="connsiteY0" fmla="*/ 3229 h 258145"/>
              <a:gd name="connsiteX1" fmla="*/ 6569 w 86388"/>
              <a:gd name="connsiteY1" fmla="*/ 34186 h 258145"/>
              <a:gd name="connsiteX2" fmla="*/ 1807 w 86388"/>
              <a:gd name="connsiteY2" fmla="*/ 98479 h 258145"/>
              <a:gd name="connsiteX3" fmla="*/ 16094 w 86388"/>
              <a:gd name="connsiteY3" fmla="*/ 200873 h 258145"/>
              <a:gd name="connsiteX4" fmla="*/ 49432 w 86388"/>
              <a:gd name="connsiteY4" fmla="*/ 258023 h 258145"/>
              <a:gd name="connsiteX5" fmla="*/ 68482 w 86388"/>
              <a:gd name="connsiteY5" fmla="*/ 186586 h 258145"/>
              <a:gd name="connsiteX6" fmla="*/ 85150 w 86388"/>
              <a:gd name="connsiteY6" fmla="*/ 148486 h 258145"/>
              <a:gd name="connsiteX7" fmla="*/ 82769 w 86388"/>
              <a:gd name="connsiteY7" fmla="*/ 110386 h 258145"/>
              <a:gd name="connsiteX8" fmla="*/ 58957 w 86388"/>
              <a:gd name="connsiteY8" fmla="*/ 3229 h 25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388" h="258145">
                <a:moveTo>
                  <a:pt x="58957" y="3229"/>
                </a:moveTo>
                <a:cubicBezTo>
                  <a:pt x="46257" y="-9471"/>
                  <a:pt x="16094" y="18311"/>
                  <a:pt x="6569" y="34186"/>
                </a:cubicBezTo>
                <a:cubicBezTo>
                  <a:pt x="-2956" y="50061"/>
                  <a:pt x="220" y="70698"/>
                  <a:pt x="1807" y="98479"/>
                </a:cubicBezTo>
                <a:cubicBezTo>
                  <a:pt x="3394" y="126260"/>
                  <a:pt x="8157" y="174282"/>
                  <a:pt x="16094" y="200873"/>
                </a:cubicBezTo>
                <a:cubicBezTo>
                  <a:pt x="24031" y="227464"/>
                  <a:pt x="40701" y="260404"/>
                  <a:pt x="49432" y="258023"/>
                </a:cubicBezTo>
                <a:cubicBezTo>
                  <a:pt x="58163" y="255642"/>
                  <a:pt x="62529" y="204842"/>
                  <a:pt x="68482" y="186586"/>
                </a:cubicBezTo>
                <a:cubicBezTo>
                  <a:pt x="74435" y="168330"/>
                  <a:pt x="82769" y="161186"/>
                  <a:pt x="85150" y="148486"/>
                </a:cubicBezTo>
                <a:cubicBezTo>
                  <a:pt x="87531" y="135786"/>
                  <a:pt x="86341" y="126658"/>
                  <a:pt x="82769" y="110386"/>
                </a:cubicBezTo>
                <a:cubicBezTo>
                  <a:pt x="79197" y="94114"/>
                  <a:pt x="71657" y="15929"/>
                  <a:pt x="58957" y="3229"/>
                </a:cubicBezTo>
                <a:close/>
              </a:path>
            </a:pathLst>
          </a:custGeom>
          <a:solidFill>
            <a:srgbClr val="F5CDA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11248118" y="6169775"/>
            <a:ext cx="354614" cy="140538"/>
          </a:xfrm>
          <a:custGeom>
            <a:avLst/>
            <a:gdLst>
              <a:gd name="connsiteX0" fmla="*/ 1210 w 354614"/>
              <a:gd name="connsiteY0" fmla="*/ 90531 h 140538"/>
              <a:gd name="connsiteX1" fmla="*/ 34548 w 354614"/>
              <a:gd name="connsiteY1" fmla="*/ 131013 h 140538"/>
              <a:gd name="connsiteX2" fmla="*/ 86935 w 354614"/>
              <a:gd name="connsiteY2" fmla="*/ 140538 h 140538"/>
              <a:gd name="connsiteX3" fmla="*/ 151229 w 354614"/>
              <a:gd name="connsiteY3" fmla="*/ 131013 h 140538"/>
              <a:gd name="connsiteX4" fmla="*/ 241717 w 354614"/>
              <a:gd name="connsiteY4" fmla="*/ 97675 h 140538"/>
              <a:gd name="connsiteX5" fmla="*/ 334585 w 354614"/>
              <a:gd name="connsiteY5" fmla="*/ 38144 h 140538"/>
              <a:gd name="connsiteX6" fmla="*/ 351254 w 354614"/>
              <a:gd name="connsiteY6" fmla="*/ 44 h 140538"/>
              <a:gd name="connsiteX7" fmla="*/ 286960 w 354614"/>
              <a:gd name="connsiteY7" fmla="*/ 31000 h 140538"/>
              <a:gd name="connsiteX8" fmla="*/ 232192 w 354614"/>
              <a:gd name="connsiteY8" fmla="*/ 54813 h 140538"/>
              <a:gd name="connsiteX9" fmla="*/ 196473 w 354614"/>
              <a:gd name="connsiteY9" fmla="*/ 66719 h 140538"/>
              <a:gd name="connsiteX10" fmla="*/ 146467 w 354614"/>
              <a:gd name="connsiteY10" fmla="*/ 81006 h 140538"/>
              <a:gd name="connsiteX11" fmla="*/ 77410 w 354614"/>
              <a:gd name="connsiteY11" fmla="*/ 97675 h 140538"/>
              <a:gd name="connsiteX12" fmla="*/ 1210 w 354614"/>
              <a:gd name="connsiteY12" fmla="*/ 90531 h 1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4614" h="140538">
                <a:moveTo>
                  <a:pt x="1210" y="90531"/>
                </a:moveTo>
                <a:cubicBezTo>
                  <a:pt x="-5934" y="96087"/>
                  <a:pt x="20261" y="122679"/>
                  <a:pt x="34548" y="131013"/>
                </a:cubicBezTo>
                <a:cubicBezTo>
                  <a:pt x="48835" y="139347"/>
                  <a:pt x="67488" y="140538"/>
                  <a:pt x="86935" y="140538"/>
                </a:cubicBezTo>
                <a:cubicBezTo>
                  <a:pt x="106382" y="140538"/>
                  <a:pt x="125432" y="138157"/>
                  <a:pt x="151229" y="131013"/>
                </a:cubicBezTo>
                <a:cubicBezTo>
                  <a:pt x="177026" y="123869"/>
                  <a:pt x="211158" y="113153"/>
                  <a:pt x="241717" y="97675"/>
                </a:cubicBezTo>
                <a:cubicBezTo>
                  <a:pt x="272276" y="82197"/>
                  <a:pt x="316329" y="54416"/>
                  <a:pt x="334585" y="38144"/>
                </a:cubicBezTo>
                <a:cubicBezTo>
                  <a:pt x="352841" y="21872"/>
                  <a:pt x="359192" y="1235"/>
                  <a:pt x="351254" y="44"/>
                </a:cubicBezTo>
                <a:cubicBezTo>
                  <a:pt x="343316" y="-1147"/>
                  <a:pt x="306804" y="21872"/>
                  <a:pt x="286960" y="31000"/>
                </a:cubicBezTo>
                <a:cubicBezTo>
                  <a:pt x="267116" y="40128"/>
                  <a:pt x="247273" y="48860"/>
                  <a:pt x="232192" y="54813"/>
                </a:cubicBezTo>
                <a:cubicBezTo>
                  <a:pt x="217111" y="60766"/>
                  <a:pt x="210760" y="62354"/>
                  <a:pt x="196473" y="66719"/>
                </a:cubicBezTo>
                <a:cubicBezTo>
                  <a:pt x="182186" y="71084"/>
                  <a:pt x="166311" y="75847"/>
                  <a:pt x="146467" y="81006"/>
                </a:cubicBezTo>
                <a:cubicBezTo>
                  <a:pt x="126623" y="86165"/>
                  <a:pt x="98047" y="96088"/>
                  <a:pt x="77410" y="97675"/>
                </a:cubicBezTo>
                <a:cubicBezTo>
                  <a:pt x="56773" y="99262"/>
                  <a:pt x="8354" y="84975"/>
                  <a:pt x="1210" y="90531"/>
                </a:cubicBezTo>
                <a:close/>
              </a:path>
            </a:pathLst>
          </a:custGeom>
          <a:solidFill>
            <a:srgbClr val="F5CDA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186833" y="6184006"/>
            <a:ext cx="923012" cy="673995"/>
          </a:xfrm>
          <a:custGeom>
            <a:avLst/>
            <a:gdLst>
              <a:gd name="connsiteX0" fmla="*/ 657064 w 923012"/>
              <a:gd name="connsiteY0" fmla="*/ 399 h 673995"/>
              <a:gd name="connsiteX1" fmla="*/ 669714 w 923012"/>
              <a:gd name="connsiteY1" fmla="*/ 4864 h 673995"/>
              <a:gd name="connsiteX2" fmla="*/ 714958 w 923012"/>
              <a:gd name="connsiteY2" fmla="*/ 12008 h 673995"/>
              <a:gd name="connsiteX3" fmla="*/ 781633 w 923012"/>
              <a:gd name="connsiteY3" fmla="*/ 54870 h 673995"/>
              <a:gd name="connsiteX4" fmla="*/ 826877 w 923012"/>
              <a:gd name="connsiteY4" fmla="*/ 123926 h 673995"/>
              <a:gd name="connsiteX5" fmla="*/ 853070 w 923012"/>
              <a:gd name="connsiteY5" fmla="*/ 262039 h 673995"/>
              <a:gd name="connsiteX6" fmla="*/ 864977 w 923012"/>
              <a:gd name="connsiteY6" fmla="*/ 404914 h 673995"/>
              <a:gd name="connsiteX7" fmla="*/ 884027 w 923012"/>
              <a:gd name="connsiteY7" fmla="*/ 516833 h 673995"/>
              <a:gd name="connsiteX8" fmla="*/ 919745 w 923012"/>
              <a:gd name="connsiteY8" fmla="*/ 662089 h 673995"/>
              <a:gd name="connsiteX9" fmla="*/ 923012 w 923012"/>
              <a:gd name="connsiteY9" fmla="*/ 673995 h 673995"/>
              <a:gd name="connsiteX10" fmla="*/ 918633 w 923012"/>
              <a:gd name="connsiteY10" fmla="*/ 673995 h 673995"/>
              <a:gd name="connsiteX11" fmla="*/ 916230 w 923012"/>
              <a:gd name="connsiteY11" fmla="*/ 673530 h 673995"/>
              <a:gd name="connsiteX12" fmla="*/ 910964 w 923012"/>
              <a:gd name="connsiteY12" fmla="*/ 673995 h 673995"/>
              <a:gd name="connsiteX13" fmla="*/ 72904 w 923012"/>
              <a:gd name="connsiteY13" fmla="*/ 673995 h 673995"/>
              <a:gd name="connsiteX14" fmla="*/ 70383 w 923012"/>
              <a:gd name="connsiteY14" fmla="*/ 663428 h 673995"/>
              <a:gd name="connsiteX15" fmla="*/ 81545 w 923012"/>
              <a:gd name="connsiteY15" fmla="*/ 623989 h 673995"/>
              <a:gd name="connsiteX16" fmla="*/ 57733 w 923012"/>
              <a:gd name="connsiteY16" fmla="*/ 535883 h 673995"/>
              <a:gd name="connsiteX17" fmla="*/ 14870 w 923012"/>
              <a:gd name="connsiteY17" fmla="*/ 402533 h 673995"/>
              <a:gd name="connsiteX18" fmla="*/ 583 w 923012"/>
              <a:gd name="connsiteY18" fmla="*/ 345383 h 673995"/>
              <a:gd name="connsiteX19" fmla="*/ 26777 w 923012"/>
              <a:gd name="connsiteY19" fmla="*/ 250133 h 673995"/>
              <a:gd name="connsiteX20" fmla="*/ 95833 w 923012"/>
              <a:gd name="connsiteY20" fmla="*/ 173933 h 673995"/>
              <a:gd name="connsiteX21" fmla="*/ 145839 w 923012"/>
              <a:gd name="connsiteY21" fmla="*/ 147739 h 673995"/>
              <a:gd name="connsiteX22" fmla="*/ 205370 w 923012"/>
              <a:gd name="connsiteY22" fmla="*/ 159645 h 673995"/>
              <a:gd name="connsiteX23" fmla="*/ 312527 w 923012"/>
              <a:gd name="connsiteY23" fmla="*/ 190601 h 673995"/>
              <a:gd name="connsiteX24" fmla="*/ 441114 w 923012"/>
              <a:gd name="connsiteY24" fmla="*/ 90589 h 673995"/>
              <a:gd name="connsiteX25" fmla="*/ 626852 w 923012"/>
              <a:gd name="connsiteY25" fmla="*/ 7245 h 673995"/>
              <a:gd name="connsiteX26" fmla="*/ 657064 w 923012"/>
              <a:gd name="connsiteY26" fmla="*/ 399 h 67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3012" h="673995">
                <a:moveTo>
                  <a:pt x="657064" y="399"/>
                </a:moveTo>
                <a:cubicBezTo>
                  <a:pt x="661181" y="1491"/>
                  <a:pt x="662372" y="4467"/>
                  <a:pt x="669714" y="4864"/>
                </a:cubicBezTo>
                <a:cubicBezTo>
                  <a:pt x="684398" y="5658"/>
                  <a:pt x="696305" y="3674"/>
                  <a:pt x="714958" y="12008"/>
                </a:cubicBezTo>
                <a:cubicBezTo>
                  <a:pt x="733611" y="20342"/>
                  <a:pt x="762980" y="36217"/>
                  <a:pt x="781633" y="54870"/>
                </a:cubicBezTo>
                <a:cubicBezTo>
                  <a:pt x="800286" y="73523"/>
                  <a:pt x="814971" y="89398"/>
                  <a:pt x="826877" y="123926"/>
                </a:cubicBezTo>
                <a:cubicBezTo>
                  <a:pt x="838783" y="158454"/>
                  <a:pt x="846720" y="215208"/>
                  <a:pt x="853070" y="262039"/>
                </a:cubicBezTo>
                <a:cubicBezTo>
                  <a:pt x="859420" y="308870"/>
                  <a:pt x="859817" y="362448"/>
                  <a:pt x="864977" y="404914"/>
                </a:cubicBezTo>
                <a:cubicBezTo>
                  <a:pt x="870137" y="447380"/>
                  <a:pt x="874899" y="473971"/>
                  <a:pt x="884027" y="516833"/>
                </a:cubicBezTo>
                <a:cubicBezTo>
                  <a:pt x="893155" y="559695"/>
                  <a:pt x="919745" y="635499"/>
                  <a:pt x="919745" y="662089"/>
                </a:cubicBezTo>
                <a:lnTo>
                  <a:pt x="923012" y="673995"/>
                </a:lnTo>
                <a:lnTo>
                  <a:pt x="918633" y="673995"/>
                </a:lnTo>
                <a:lnTo>
                  <a:pt x="916230" y="673530"/>
                </a:lnTo>
                <a:lnTo>
                  <a:pt x="910964" y="673995"/>
                </a:lnTo>
                <a:lnTo>
                  <a:pt x="72904" y="673995"/>
                </a:lnTo>
                <a:lnTo>
                  <a:pt x="70383" y="663428"/>
                </a:lnTo>
                <a:cubicBezTo>
                  <a:pt x="73905" y="650976"/>
                  <a:pt x="85911" y="637284"/>
                  <a:pt x="81545" y="623989"/>
                </a:cubicBezTo>
                <a:cubicBezTo>
                  <a:pt x="72814" y="597399"/>
                  <a:pt x="68845" y="572792"/>
                  <a:pt x="57733" y="535883"/>
                </a:cubicBezTo>
                <a:cubicBezTo>
                  <a:pt x="46621" y="498974"/>
                  <a:pt x="24395" y="434283"/>
                  <a:pt x="14870" y="402533"/>
                </a:cubicBezTo>
                <a:cubicBezTo>
                  <a:pt x="5345" y="370783"/>
                  <a:pt x="-2195" y="366020"/>
                  <a:pt x="583" y="345383"/>
                </a:cubicBezTo>
                <a:cubicBezTo>
                  <a:pt x="3361" y="324745"/>
                  <a:pt x="10902" y="278708"/>
                  <a:pt x="26777" y="250133"/>
                </a:cubicBezTo>
                <a:cubicBezTo>
                  <a:pt x="42652" y="221558"/>
                  <a:pt x="75989" y="190999"/>
                  <a:pt x="95833" y="173933"/>
                </a:cubicBezTo>
                <a:cubicBezTo>
                  <a:pt x="115677" y="156867"/>
                  <a:pt x="127583" y="150120"/>
                  <a:pt x="145839" y="147739"/>
                </a:cubicBezTo>
                <a:cubicBezTo>
                  <a:pt x="164095" y="145358"/>
                  <a:pt x="177589" y="152501"/>
                  <a:pt x="205370" y="159645"/>
                </a:cubicBezTo>
                <a:cubicBezTo>
                  <a:pt x="233151" y="166789"/>
                  <a:pt x="273236" y="202110"/>
                  <a:pt x="312527" y="190601"/>
                </a:cubicBezTo>
                <a:cubicBezTo>
                  <a:pt x="351818" y="179092"/>
                  <a:pt x="388727" y="121148"/>
                  <a:pt x="441114" y="90589"/>
                </a:cubicBezTo>
                <a:cubicBezTo>
                  <a:pt x="493501" y="60030"/>
                  <a:pt x="588752" y="21532"/>
                  <a:pt x="626852" y="7245"/>
                </a:cubicBezTo>
                <a:cubicBezTo>
                  <a:pt x="645902" y="102"/>
                  <a:pt x="652946" y="-692"/>
                  <a:pt x="657064" y="399"/>
                </a:cubicBezTo>
                <a:close/>
              </a:path>
            </a:pathLst>
          </a:custGeom>
          <a:solidFill>
            <a:srgbClr val="F9E6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11164635" y="6038313"/>
            <a:ext cx="680005" cy="569912"/>
          </a:xfrm>
          <a:custGeom>
            <a:avLst/>
            <a:gdLst>
              <a:gd name="connsiteX0" fmla="*/ 14473 w 678842"/>
              <a:gd name="connsiteY0" fmla="*/ 200562 h 569912"/>
              <a:gd name="connsiteX1" fmla="*/ 186 w 678842"/>
              <a:gd name="connsiteY1" fmla="*/ 288668 h 569912"/>
              <a:gd name="connsiteX2" fmla="*/ 7329 w 678842"/>
              <a:gd name="connsiteY2" fmla="*/ 414875 h 569912"/>
              <a:gd name="connsiteX3" fmla="*/ 21617 w 678842"/>
              <a:gd name="connsiteY3" fmla="*/ 488693 h 569912"/>
              <a:gd name="connsiteX4" fmla="*/ 40667 w 678842"/>
              <a:gd name="connsiteY4" fmla="*/ 543462 h 569912"/>
              <a:gd name="connsiteX5" fmla="*/ 83529 w 678842"/>
              <a:gd name="connsiteY5" fmla="*/ 452975 h 569912"/>
              <a:gd name="connsiteX6" fmla="*/ 143061 w 678842"/>
              <a:gd name="connsiteY6" fmla="*/ 362487 h 569912"/>
              <a:gd name="connsiteX7" fmla="*/ 166873 w 678842"/>
              <a:gd name="connsiteY7" fmla="*/ 298193 h 569912"/>
              <a:gd name="connsiteX8" fmla="*/ 216879 w 678842"/>
              <a:gd name="connsiteY8" fmla="*/ 360106 h 569912"/>
              <a:gd name="connsiteX9" fmla="*/ 278792 w 678842"/>
              <a:gd name="connsiteY9" fmla="*/ 429162 h 569912"/>
              <a:gd name="connsiteX10" fmla="*/ 340704 w 678842"/>
              <a:gd name="connsiteY10" fmla="*/ 502981 h 569912"/>
              <a:gd name="connsiteX11" fmla="*/ 400236 w 678842"/>
              <a:gd name="connsiteY11" fmla="*/ 552987 h 569912"/>
              <a:gd name="connsiteX12" fmla="*/ 412142 w 678842"/>
              <a:gd name="connsiteY12" fmla="*/ 567275 h 569912"/>
              <a:gd name="connsiteX13" fmla="*/ 450242 w 678842"/>
              <a:gd name="connsiteY13" fmla="*/ 505362 h 569912"/>
              <a:gd name="connsiteX14" fmla="*/ 500248 w 678842"/>
              <a:gd name="connsiteY14" fmla="*/ 431543 h 569912"/>
              <a:gd name="connsiteX15" fmla="*/ 512154 w 678842"/>
              <a:gd name="connsiteY15" fmla="*/ 405350 h 569912"/>
              <a:gd name="connsiteX16" fmla="*/ 531204 w 678842"/>
              <a:gd name="connsiteY16" fmla="*/ 293431 h 569912"/>
              <a:gd name="connsiteX17" fmla="*/ 557398 w 678842"/>
              <a:gd name="connsiteY17" fmla="*/ 219612 h 569912"/>
              <a:gd name="connsiteX18" fmla="*/ 583592 w 678842"/>
              <a:gd name="connsiteY18" fmla="*/ 186275 h 569912"/>
              <a:gd name="connsiteX19" fmla="*/ 624073 w 678842"/>
              <a:gd name="connsiteY19" fmla="*/ 167225 h 569912"/>
              <a:gd name="connsiteX20" fmla="*/ 650267 w 678842"/>
              <a:gd name="connsiteY20" fmla="*/ 145793 h 569912"/>
              <a:gd name="connsiteX21" fmla="*/ 678842 w 678842"/>
              <a:gd name="connsiteY21" fmla="*/ 148175 h 569912"/>
              <a:gd name="connsiteX22" fmla="*/ 650267 w 678842"/>
              <a:gd name="connsiteY22" fmla="*/ 74356 h 569912"/>
              <a:gd name="connsiteX23" fmla="*/ 602642 w 678842"/>
              <a:gd name="connsiteY23" fmla="*/ 537 h 569912"/>
              <a:gd name="connsiteX24" fmla="*/ 552636 w 678842"/>
              <a:gd name="connsiteY24" fmla="*/ 43400 h 569912"/>
              <a:gd name="connsiteX25" fmla="*/ 495486 w 678842"/>
              <a:gd name="connsiteY25" fmla="*/ 88643 h 569912"/>
              <a:gd name="connsiteX26" fmla="*/ 443098 w 678842"/>
              <a:gd name="connsiteY26" fmla="*/ 126743 h 569912"/>
              <a:gd name="connsiteX27" fmla="*/ 431192 w 678842"/>
              <a:gd name="connsiteY27" fmla="*/ 157700 h 569912"/>
              <a:gd name="connsiteX28" fmla="*/ 393092 w 678842"/>
              <a:gd name="connsiteY28" fmla="*/ 195800 h 569912"/>
              <a:gd name="connsiteX29" fmla="*/ 319273 w 678842"/>
              <a:gd name="connsiteY29" fmla="*/ 236281 h 569912"/>
              <a:gd name="connsiteX30" fmla="*/ 250217 w 678842"/>
              <a:gd name="connsiteY30" fmla="*/ 264856 h 569912"/>
              <a:gd name="connsiteX31" fmla="*/ 197829 w 678842"/>
              <a:gd name="connsiteY31" fmla="*/ 272000 h 569912"/>
              <a:gd name="connsiteX32" fmla="*/ 140679 w 678842"/>
              <a:gd name="connsiteY32" fmla="*/ 269618 h 569912"/>
              <a:gd name="connsiteX33" fmla="*/ 102579 w 678842"/>
              <a:gd name="connsiteY33" fmla="*/ 260093 h 569912"/>
              <a:gd name="connsiteX34" fmla="*/ 81148 w 678842"/>
              <a:gd name="connsiteY34" fmla="*/ 243425 h 569912"/>
              <a:gd name="connsiteX35" fmla="*/ 78767 w 678842"/>
              <a:gd name="connsiteY35" fmla="*/ 219612 h 569912"/>
              <a:gd name="connsiteX36" fmla="*/ 14473 w 678842"/>
              <a:gd name="connsiteY36" fmla="*/ 200562 h 569912"/>
              <a:gd name="connsiteX0" fmla="*/ 14473 w 678842"/>
              <a:gd name="connsiteY0" fmla="*/ 200562 h 569912"/>
              <a:gd name="connsiteX1" fmla="*/ 186 w 678842"/>
              <a:gd name="connsiteY1" fmla="*/ 288668 h 569912"/>
              <a:gd name="connsiteX2" fmla="*/ 7329 w 678842"/>
              <a:gd name="connsiteY2" fmla="*/ 414875 h 569912"/>
              <a:gd name="connsiteX3" fmla="*/ 21617 w 678842"/>
              <a:gd name="connsiteY3" fmla="*/ 488693 h 569912"/>
              <a:gd name="connsiteX4" fmla="*/ 40667 w 678842"/>
              <a:gd name="connsiteY4" fmla="*/ 543462 h 569912"/>
              <a:gd name="connsiteX5" fmla="*/ 83529 w 678842"/>
              <a:gd name="connsiteY5" fmla="*/ 452975 h 569912"/>
              <a:gd name="connsiteX6" fmla="*/ 143061 w 678842"/>
              <a:gd name="connsiteY6" fmla="*/ 362487 h 569912"/>
              <a:gd name="connsiteX7" fmla="*/ 166873 w 678842"/>
              <a:gd name="connsiteY7" fmla="*/ 298193 h 569912"/>
              <a:gd name="connsiteX8" fmla="*/ 216879 w 678842"/>
              <a:gd name="connsiteY8" fmla="*/ 360106 h 569912"/>
              <a:gd name="connsiteX9" fmla="*/ 278792 w 678842"/>
              <a:gd name="connsiteY9" fmla="*/ 429162 h 569912"/>
              <a:gd name="connsiteX10" fmla="*/ 340704 w 678842"/>
              <a:gd name="connsiteY10" fmla="*/ 502981 h 569912"/>
              <a:gd name="connsiteX11" fmla="*/ 400236 w 678842"/>
              <a:gd name="connsiteY11" fmla="*/ 552987 h 569912"/>
              <a:gd name="connsiteX12" fmla="*/ 412142 w 678842"/>
              <a:gd name="connsiteY12" fmla="*/ 567275 h 569912"/>
              <a:gd name="connsiteX13" fmla="*/ 450242 w 678842"/>
              <a:gd name="connsiteY13" fmla="*/ 505362 h 569912"/>
              <a:gd name="connsiteX14" fmla="*/ 500248 w 678842"/>
              <a:gd name="connsiteY14" fmla="*/ 431543 h 569912"/>
              <a:gd name="connsiteX15" fmla="*/ 512154 w 678842"/>
              <a:gd name="connsiteY15" fmla="*/ 405350 h 569912"/>
              <a:gd name="connsiteX16" fmla="*/ 531204 w 678842"/>
              <a:gd name="connsiteY16" fmla="*/ 293431 h 569912"/>
              <a:gd name="connsiteX17" fmla="*/ 557398 w 678842"/>
              <a:gd name="connsiteY17" fmla="*/ 219612 h 569912"/>
              <a:gd name="connsiteX18" fmla="*/ 583592 w 678842"/>
              <a:gd name="connsiteY18" fmla="*/ 186275 h 569912"/>
              <a:gd name="connsiteX19" fmla="*/ 624073 w 678842"/>
              <a:gd name="connsiteY19" fmla="*/ 167225 h 569912"/>
              <a:gd name="connsiteX20" fmla="*/ 650267 w 678842"/>
              <a:gd name="connsiteY20" fmla="*/ 145793 h 569912"/>
              <a:gd name="connsiteX21" fmla="*/ 678842 w 678842"/>
              <a:gd name="connsiteY21" fmla="*/ 148175 h 569912"/>
              <a:gd name="connsiteX22" fmla="*/ 650267 w 678842"/>
              <a:gd name="connsiteY22" fmla="*/ 74356 h 569912"/>
              <a:gd name="connsiteX23" fmla="*/ 602642 w 678842"/>
              <a:gd name="connsiteY23" fmla="*/ 537 h 569912"/>
              <a:gd name="connsiteX24" fmla="*/ 552636 w 678842"/>
              <a:gd name="connsiteY24" fmla="*/ 43400 h 569912"/>
              <a:gd name="connsiteX25" fmla="*/ 495486 w 678842"/>
              <a:gd name="connsiteY25" fmla="*/ 88643 h 569912"/>
              <a:gd name="connsiteX26" fmla="*/ 443098 w 678842"/>
              <a:gd name="connsiteY26" fmla="*/ 126743 h 569912"/>
              <a:gd name="connsiteX27" fmla="*/ 431192 w 678842"/>
              <a:gd name="connsiteY27" fmla="*/ 157700 h 569912"/>
              <a:gd name="connsiteX28" fmla="*/ 393092 w 678842"/>
              <a:gd name="connsiteY28" fmla="*/ 195800 h 569912"/>
              <a:gd name="connsiteX29" fmla="*/ 319273 w 678842"/>
              <a:gd name="connsiteY29" fmla="*/ 236281 h 569912"/>
              <a:gd name="connsiteX30" fmla="*/ 250217 w 678842"/>
              <a:gd name="connsiteY30" fmla="*/ 264856 h 569912"/>
              <a:gd name="connsiteX31" fmla="*/ 197829 w 678842"/>
              <a:gd name="connsiteY31" fmla="*/ 272000 h 569912"/>
              <a:gd name="connsiteX32" fmla="*/ 140679 w 678842"/>
              <a:gd name="connsiteY32" fmla="*/ 269618 h 569912"/>
              <a:gd name="connsiteX33" fmla="*/ 102579 w 678842"/>
              <a:gd name="connsiteY33" fmla="*/ 260093 h 569912"/>
              <a:gd name="connsiteX34" fmla="*/ 88292 w 678842"/>
              <a:gd name="connsiteY34" fmla="*/ 241044 h 569912"/>
              <a:gd name="connsiteX35" fmla="*/ 78767 w 678842"/>
              <a:gd name="connsiteY35" fmla="*/ 219612 h 569912"/>
              <a:gd name="connsiteX36" fmla="*/ 14473 w 678842"/>
              <a:gd name="connsiteY36" fmla="*/ 200562 h 569912"/>
              <a:gd name="connsiteX0" fmla="*/ 14473 w 678842"/>
              <a:gd name="connsiteY0" fmla="*/ 200562 h 569912"/>
              <a:gd name="connsiteX1" fmla="*/ 186 w 678842"/>
              <a:gd name="connsiteY1" fmla="*/ 288668 h 569912"/>
              <a:gd name="connsiteX2" fmla="*/ 7329 w 678842"/>
              <a:gd name="connsiteY2" fmla="*/ 414875 h 569912"/>
              <a:gd name="connsiteX3" fmla="*/ 21617 w 678842"/>
              <a:gd name="connsiteY3" fmla="*/ 488693 h 569912"/>
              <a:gd name="connsiteX4" fmla="*/ 40667 w 678842"/>
              <a:gd name="connsiteY4" fmla="*/ 543462 h 569912"/>
              <a:gd name="connsiteX5" fmla="*/ 83529 w 678842"/>
              <a:gd name="connsiteY5" fmla="*/ 452975 h 569912"/>
              <a:gd name="connsiteX6" fmla="*/ 143061 w 678842"/>
              <a:gd name="connsiteY6" fmla="*/ 362487 h 569912"/>
              <a:gd name="connsiteX7" fmla="*/ 166873 w 678842"/>
              <a:gd name="connsiteY7" fmla="*/ 298193 h 569912"/>
              <a:gd name="connsiteX8" fmla="*/ 216879 w 678842"/>
              <a:gd name="connsiteY8" fmla="*/ 360106 h 569912"/>
              <a:gd name="connsiteX9" fmla="*/ 278792 w 678842"/>
              <a:gd name="connsiteY9" fmla="*/ 429162 h 569912"/>
              <a:gd name="connsiteX10" fmla="*/ 340704 w 678842"/>
              <a:gd name="connsiteY10" fmla="*/ 502981 h 569912"/>
              <a:gd name="connsiteX11" fmla="*/ 400236 w 678842"/>
              <a:gd name="connsiteY11" fmla="*/ 552987 h 569912"/>
              <a:gd name="connsiteX12" fmla="*/ 412142 w 678842"/>
              <a:gd name="connsiteY12" fmla="*/ 567275 h 569912"/>
              <a:gd name="connsiteX13" fmla="*/ 450242 w 678842"/>
              <a:gd name="connsiteY13" fmla="*/ 505362 h 569912"/>
              <a:gd name="connsiteX14" fmla="*/ 500248 w 678842"/>
              <a:gd name="connsiteY14" fmla="*/ 431543 h 569912"/>
              <a:gd name="connsiteX15" fmla="*/ 512154 w 678842"/>
              <a:gd name="connsiteY15" fmla="*/ 405350 h 569912"/>
              <a:gd name="connsiteX16" fmla="*/ 531204 w 678842"/>
              <a:gd name="connsiteY16" fmla="*/ 293431 h 569912"/>
              <a:gd name="connsiteX17" fmla="*/ 557398 w 678842"/>
              <a:gd name="connsiteY17" fmla="*/ 219612 h 569912"/>
              <a:gd name="connsiteX18" fmla="*/ 583592 w 678842"/>
              <a:gd name="connsiteY18" fmla="*/ 186275 h 569912"/>
              <a:gd name="connsiteX19" fmla="*/ 624073 w 678842"/>
              <a:gd name="connsiteY19" fmla="*/ 167225 h 569912"/>
              <a:gd name="connsiteX20" fmla="*/ 650267 w 678842"/>
              <a:gd name="connsiteY20" fmla="*/ 145793 h 569912"/>
              <a:gd name="connsiteX21" fmla="*/ 678842 w 678842"/>
              <a:gd name="connsiteY21" fmla="*/ 148175 h 569912"/>
              <a:gd name="connsiteX22" fmla="*/ 650267 w 678842"/>
              <a:gd name="connsiteY22" fmla="*/ 74356 h 569912"/>
              <a:gd name="connsiteX23" fmla="*/ 602642 w 678842"/>
              <a:gd name="connsiteY23" fmla="*/ 537 h 569912"/>
              <a:gd name="connsiteX24" fmla="*/ 552636 w 678842"/>
              <a:gd name="connsiteY24" fmla="*/ 43400 h 569912"/>
              <a:gd name="connsiteX25" fmla="*/ 495486 w 678842"/>
              <a:gd name="connsiteY25" fmla="*/ 88643 h 569912"/>
              <a:gd name="connsiteX26" fmla="*/ 443098 w 678842"/>
              <a:gd name="connsiteY26" fmla="*/ 126743 h 569912"/>
              <a:gd name="connsiteX27" fmla="*/ 431192 w 678842"/>
              <a:gd name="connsiteY27" fmla="*/ 157700 h 569912"/>
              <a:gd name="connsiteX28" fmla="*/ 393092 w 678842"/>
              <a:gd name="connsiteY28" fmla="*/ 195800 h 569912"/>
              <a:gd name="connsiteX29" fmla="*/ 319273 w 678842"/>
              <a:gd name="connsiteY29" fmla="*/ 236281 h 569912"/>
              <a:gd name="connsiteX30" fmla="*/ 250217 w 678842"/>
              <a:gd name="connsiteY30" fmla="*/ 264856 h 569912"/>
              <a:gd name="connsiteX31" fmla="*/ 197829 w 678842"/>
              <a:gd name="connsiteY31" fmla="*/ 272000 h 569912"/>
              <a:gd name="connsiteX32" fmla="*/ 140679 w 678842"/>
              <a:gd name="connsiteY32" fmla="*/ 269618 h 569912"/>
              <a:gd name="connsiteX33" fmla="*/ 102579 w 678842"/>
              <a:gd name="connsiteY33" fmla="*/ 260093 h 569912"/>
              <a:gd name="connsiteX34" fmla="*/ 93054 w 678842"/>
              <a:gd name="connsiteY34" fmla="*/ 241044 h 569912"/>
              <a:gd name="connsiteX35" fmla="*/ 78767 w 678842"/>
              <a:gd name="connsiteY35" fmla="*/ 219612 h 569912"/>
              <a:gd name="connsiteX36" fmla="*/ 14473 w 678842"/>
              <a:gd name="connsiteY36" fmla="*/ 200562 h 569912"/>
              <a:gd name="connsiteX0" fmla="*/ 14473 w 678842"/>
              <a:gd name="connsiteY0" fmla="*/ 200562 h 569912"/>
              <a:gd name="connsiteX1" fmla="*/ 186 w 678842"/>
              <a:gd name="connsiteY1" fmla="*/ 288668 h 569912"/>
              <a:gd name="connsiteX2" fmla="*/ 7329 w 678842"/>
              <a:gd name="connsiteY2" fmla="*/ 414875 h 569912"/>
              <a:gd name="connsiteX3" fmla="*/ 21617 w 678842"/>
              <a:gd name="connsiteY3" fmla="*/ 488693 h 569912"/>
              <a:gd name="connsiteX4" fmla="*/ 40667 w 678842"/>
              <a:gd name="connsiteY4" fmla="*/ 543462 h 569912"/>
              <a:gd name="connsiteX5" fmla="*/ 83529 w 678842"/>
              <a:gd name="connsiteY5" fmla="*/ 452975 h 569912"/>
              <a:gd name="connsiteX6" fmla="*/ 143061 w 678842"/>
              <a:gd name="connsiteY6" fmla="*/ 362487 h 569912"/>
              <a:gd name="connsiteX7" fmla="*/ 166873 w 678842"/>
              <a:gd name="connsiteY7" fmla="*/ 298193 h 569912"/>
              <a:gd name="connsiteX8" fmla="*/ 216879 w 678842"/>
              <a:gd name="connsiteY8" fmla="*/ 360106 h 569912"/>
              <a:gd name="connsiteX9" fmla="*/ 278792 w 678842"/>
              <a:gd name="connsiteY9" fmla="*/ 429162 h 569912"/>
              <a:gd name="connsiteX10" fmla="*/ 340704 w 678842"/>
              <a:gd name="connsiteY10" fmla="*/ 502981 h 569912"/>
              <a:gd name="connsiteX11" fmla="*/ 400236 w 678842"/>
              <a:gd name="connsiteY11" fmla="*/ 552987 h 569912"/>
              <a:gd name="connsiteX12" fmla="*/ 412142 w 678842"/>
              <a:gd name="connsiteY12" fmla="*/ 567275 h 569912"/>
              <a:gd name="connsiteX13" fmla="*/ 450242 w 678842"/>
              <a:gd name="connsiteY13" fmla="*/ 505362 h 569912"/>
              <a:gd name="connsiteX14" fmla="*/ 500248 w 678842"/>
              <a:gd name="connsiteY14" fmla="*/ 431543 h 569912"/>
              <a:gd name="connsiteX15" fmla="*/ 512154 w 678842"/>
              <a:gd name="connsiteY15" fmla="*/ 405350 h 569912"/>
              <a:gd name="connsiteX16" fmla="*/ 531204 w 678842"/>
              <a:gd name="connsiteY16" fmla="*/ 293431 h 569912"/>
              <a:gd name="connsiteX17" fmla="*/ 557398 w 678842"/>
              <a:gd name="connsiteY17" fmla="*/ 219612 h 569912"/>
              <a:gd name="connsiteX18" fmla="*/ 583592 w 678842"/>
              <a:gd name="connsiteY18" fmla="*/ 186275 h 569912"/>
              <a:gd name="connsiteX19" fmla="*/ 624073 w 678842"/>
              <a:gd name="connsiteY19" fmla="*/ 167225 h 569912"/>
              <a:gd name="connsiteX20" fmla="*/ 650267 w 678842"/>
              <a:gd name="connsiteY20" fmla="*/ 145793 h 569912"/>
              <a:gd name="connsiteX21" fmla="*/ 678842 w 678842"/>
              <a:gd name="connsiteY21" fmla="*/ 148175 h 569912"/>
              <a:gd name="connsiteX22" fmla="*/ 650267 w 678842"/>
              <a:gd name="connsiteY22" fmla="*/ 74356 h 569912"/>
              <a:gd name="connsiteX23" fmla="*/ 602642 w 678842"/>
              <a:gd name="connsiteY23" fmla="*/ 537 h 569912"/>
              <a:gd name="connsiteX24" fmla="*/ 552636 w 678842"/>
              <a:gd name="connsiteY24" fmla="*/ 43400 h 569912"/>
              <a:gd name="connsiteX25" fmla="*/ 495486 w 678842"/>
              <a:gd name="connsiteY25" fmla="*/ 88643 h 569912"/>
              <a:gd name="connsiteX26" fmla="*/ 443098 w 678842"/>
              <a:gd name="connsiteY26" fmla="*/ 126743 h 569912"/>
              <a:gd name="connsiteX27" fmla="*/ 431192 w 678842"/>
              <a:gd name="connsiteY27" fmla="*/ 157700 h 569912"/>
              <a:gd name="connsiteX28" fmla="*/ 393092 w 678842"/>
              <a:gd name="connsiteY28" fmla="*/ 195800 h 569912"/>
              <a:gd name="connsiteX29" fmla="*/ 319273 w 678842"/>
              <a:gd name="connsiteY29" fmla="*/ 236281 h 569912"/>
              <a:gd name="connsiteX30" fmla="*/ 250217 w 678842"/>
              <a:gd name="connsiteY30" fmla="*/ 264856 h 569912"/>
              <a:gd name="connsiteX31" fmla="*/ 197829 w 678842"/>
              <a:gd name="connsiteY31" fmla="*/ 272000 h 569912"/>
              <a:gd name="connsiteX32" fmla="*/ 140679 w 678842"/>
              <a:gd name="connsiteY32" fmla="*/ 269618 h 569912"/>
              <a:gd name="connsiteX33" fmla="*/ 112104 w 678842"/>
              <a:gd name="connsiteY33" fmla="*/ 260093 h 569912"/>
              <a:gd name="connsiteX34" fmla="*/ 93054 w 678842"/>
              <a:gd name="connsiteY34" fmla="*/ 241044 h 569912"/>
              <a:gd name="connsiteX35" fmla="*/ 78767 w 678842"/>
              <a:gd name="connsiteY35" fmla="*/ 219612 h 569912"/>
              <a:gd name="connsiteX36" fmla="*/ 14473 w 678842"/>
              <a:gd name="connsiteY36" fmla="*/ 200562 h 569912"/>
              <a:gd name="connsiteX0" fmla="*/ 8493 w 680005"/>
              <a:gd name="connsiteY0" fmla="*/ 207706 h 569912"/>
              <a:gd name="connsiteX1" fmla="*/ 1349 w 680005"/>
              <a:gd name="connsiteY1" fmla="*/ 288668 h 569912"/>
              <a:gd name="connsiteX2" fmla="*/ 8492 w 680005"/>
              <a:gd name="connsiteY2" fmla="*/ 414875 h 569912"/>
              <a:gd name="connsiteX3" fmla="*/ 22780 w 680005"/>
              <a:gd name="connsiteY3" fmla="*/ 488693 h 569912"/>
              <a:gd name="connsiteX4" fmla="*/ 41830 w 680005"/>
              <a:gd name="connsiteY4" fmla="*/ 543462 h 569912"/>
              <a:gd name="connsiteX5" fmla="*/ 84692 w 680005"/>
              <a:gd name="connsiteY5" fmla="*/ 452975 h 569912"/>
              <a:gd name="connsiteX6" fmla="*/ 144224 w 680005"/>
              <a:gd name="connsiteY6" fmla="*/ 362487 h 569912"/>
              <a:gd name="connsiteX7" fmla="*/ 168036 w 680005"/>
              <a:gd name="connsiteY7" fmla="*/ 298193 h 569912"/>
              <a:gd name="connsiteX8" fmla="*/ 218042 w 680005"/>
              <a:gd name="connsiteY8" fmla="*/ 360106 h 569912"/>
              <a:gd name="connsiteX9" fmla="*/ 279955 w 680005"/>
              <a:gd name="connsiteY9" fmla="*/ 429162 h 569912"/>
              <a:gd name="connsiteX10" fmla="*/ 341867 w 680005"/>
              <a:gd name="connsiteY10" fmla="*/ 502981 h 569912"/>
              <a:gd name="connsiteX11" fmla="*/ 401399 w 680005"/>
              <a:gd name="connsiteY11" fmla="*/ 552987 h 569912"/>
              <a:gd name="connsiteX12" fmla="*/ 413305 w 680005"/>
              <a:gd name="connsiteY12" fmla="*/ 567275 h 569912"/>
              <a:gd name="connsiteX13" fmla="*/ 451405 w 680005"/>
              <a:gd name="connsiteY13" fmla="*/ 505362 h 569912"/>
              <a:gd name="connsiteX14" fmla="*/ 501411 w 680005"/>
              <a:gd name="connsiteY14" fmla="*/ 431543 h 569912"/>
              <a:gd name="connsiteX15" fmla="*/ 513317 w 680005"/>
              <a:gd name="connsiteY15" fmla="*/ 405350 h 569912"/>
              <a:gd name="connsiteX16" fmla="*/ 532367 w 680005"/>
              <a:gd name="connsiteY16" fmla="*/ 293431 h 569912"/>
              <a:gd name="connsiteX17" fmla="*/ 558561 w 680005"/>
              <a:gd name="connsiteY17" fmla="*/ 219612 h 569912"/>
              <a:gd name="connsiteX18" fmla="*/ 584755 w 680005"/>
              <a:gd name="connsiteY18" fmla="*/ 186275 h 569912"/>
              <a:gd name="connsiteX19" fmla="*/ 625236 w 680005"/>
              <a:gd name="connsiteY19" fmla="*/ 167225 h 569912"/>
              <a:gd name="connsiteX20" fmla="*/ 651430 w 680005"/>
              <a:gd name="connsiteY20" fmla="*/ 145793 h 569912"/>
              <a:gd name="connsiteX21" fmla="*/ 680005 w 680005"/>
              <a:gd name="connsiteY21" fmla="*/ 148175 h 569912"/>
              <a:gd name="connsiteX22" fmla="*/ 651430 w 680005"/>
              <a:gd name="connsiteY22" fmla="*/ 74356 h 569912"/>
              <a:gd name="connsiteX23" fmla="*/ 603805 w 680005"/>
              <a:gd name="connsiteY23" fmla="*/ 537 h 569912"/>
              <a:gd name="connsiteX24" fmla="*/ 553799 w 680005"/>
              <a:gd name="connsiteY24" fmla="*/ 43400 h 569912"/>
              <a:gd name="connsiteX25" fmla="*/ 496649 w 680005"/>
              <a:gd name="connsiteY25" fmla="*/ 88643 h 569912"/>
              <a:gd name="connsiteX26" fmla="*/ 444261 w 680005"/>
              <a:gd name="connsiteY26" fmla="*/ 126743 h 569912"/>
              <a:gd name="connsiteX27" fmla="*/ 432355 w 680005"/>
              <a:gd name="connsiteY27" fmla="*/ 157700 h 569912"/>
              <a:gd name="connsiteX28" fmla="*/ 394255 w 680005"/>
              <a:gd name="connsiteY28" fmla="*/ 195800 h 569912"/>
              <a:gd name="connsiteX29" fmla="*/ 320436 w 680005"/>
              <a:gd name="connsiteY29" fmla="*/ 236281 h 569912"/>
              <a:gd name="connsiteX30" fmla="*/ 251380 w 680005"/>
              <a:gd name="connsiteY30" fmla="*/ 264856 h 569912"/>
              <a:gd name="connsiteX31" fmla="*/ 198992 w 680005"/>
              <a:gd name="connsiteY31" fmla="*/ 272000 h 569912"/>
              <a:gd name="connsiteX32" fmla="*/ 141842 w 680005"/>
              <a:gd name="connsiteY32" fmla="*/ 269618 h 569912"/>
              <a:gd name="connsiteX33" fmla="*/ 113267 w 680005"/>
              <a:gd name="connsiteY33" fmla="*/ 260093 h 569912"/>
              <a:gd name="connsiteX34" fmla="*/ 94217 w 680005"/>
              <a:gd name="connsiteY34" fmla="*/ 241044 h 569912"/>
              <a:gd name="connsiteX35" fmla="*/ 79930 w 680005"/>
              <a:gd name="connsiteY35" fmla="*/ 219612 h 569912"/>
              <a:gd name="connsiteX36" fmla="*/ 8493 w 680005"/>
              <a:gd name="connsiteY36" fmla="*/ 207706 h 569912"/>
              <a:gd name="connsiteX0" fmla="*/ 8493 w 680005"/>
              <a:gd name="connsiteY0" fmla="*/ 207706 h 569912"/>
              <a:gd name="connsiteX1" fmla="*/ 1349 w 680005"/>
              <a:gd name="connsiteY1" fmla="*/ 288668 h 569912"/>
              <a:gd name="connsiteX2" fmla="*/ 8492 w 680005"/>
              <a:gd name="connsiteY2" fmla="*/ 414875 h 569912"/>
              <a:gd name="connsiteX3" fmla="*/ 22780 w 680005"/>
              <a:gd name="connsiteY3" fmla="*/ 488693 h 569912"/>
              <a:gd name="connsiteX4" fmla="*/ 41830 w 680005"/>
              <a:gd name="connsiteY4" fmla="*/ 543462 h 569912"/>
              <a:gd name="connsiteX5" fmla="*/ 84692 w 680005"/>
              <a:gd name="connsiteY5" fmla="*/ 452975 h 569912"/>
              <a:gd name="connsiteX6" fmla="*/ 144224 w 680005"/>
              <a:gd name="connsiteY6" fmla="*/ 362487 h 569912"/>
              <a:gd name="connsiteX7" fmla="*/ 168036 w 680005"/>
              <a:gd name="connsiteY7" fmla="*/ 298193 h 569912"/>
              <a:gd name="connsiteX8" fmla="*/ 218042 w 680005"/>
              <a:gd name="connsiteY8" fmla="*/ 360106 h 569912"/>
              <a:gd name="connsiteX9" fmla="*/ 279955 w 680005"/>
              <a:gd name="connsiteY9" fmla="*/ 429162 h 569912"/>
              <a:gd name="connsiteX10" fmla="*/ 341867 w 680005"/>
              <a:gd name="connsiteY10" fmla="*/ 502981 h 569912"/>
              <a:gd name="connsiteX11" fmla="*/ 401399 w 680005"/>
              <a:gd name="connsiteY11" fmla="*/ 552987 h 569912"/>
              <a:gd name="connsiteX12" fmla="*/ 413305 w 680005"/>
              <a:gd name="connsiteY12" fmla="*/ 567275 h 569912"/>
              <a:gd name="connsiteX13" fmla="*/ 451405 w 680005"/>
              <a:gd name="connsiteY13" fmla="*/ 505362 h 569912"/>
              <a:gd name="connsiteX14" fmla="*/ 501411 w 680005"/>
              <a:gd name="connsiteY14" fmla="*/ 431543 h 569912"/>
              <a:gd name="connsiteX15" fmla="*/ 513317 w 680005"/>
              <a:gd name="connsiteY15" fmla="*/ 405350 h 569912"/>
              <a:gd name="connsiteX16" fmla="*/ 532367 w 680005"/>
              <a:gd name="connsiteY16" fmla="*/ 293431 h 569912"/>
              <a:gd name="connsiteX17" fmla="*/ 558561 w 680005"/>
              <a:gd name="connsiteY17" fmla="*/ 219612 h 569912"/>
              <a:gd name="connsiteX18" fmla="*/ 584755 w 680005"/>
              <a:gd name="connsiteY18" fmla="*/ 186275 h 569912"/>
              <a:gd name="connsiteX19" fmla="*/ 625236 w 680005"/>
              <a:gd name="connsiteY19" fmla="*/ 167225 h 569912"/>
              <a:gd name="connsiteX20" fmla="*/ 651430 w 680005"/>
              <a:gd name="connsiteY20" fmla="*/ 145793 h 569912"/>
              <a:gd name="connsiteX21" fmla="*/ 680005 w 680005"/>
              <a:gd name="connsiteY21" fmla="*/ 148175 h 569912"/>
              <a:gd name="connsiteX22" fmla="*/ 651430 w 680005"/>
              <a:gd name="connsiteY22" fmla="*/ 74356 h 569912"/>
              <a:gd name="connsiteX23" fmla="*/ 603805 w 680005"/>
              <a:gd name="connsiteY23" fmla="*/ 537 h 569912"/>
              <a:gd name="connsiteX24" fmla="*/ 553799 w 680005"/>
              <a:gd name="connsiteY24" fmla="*/ 43400 h 569912"/>
              <a:gd name="connsiteX25" fmla="*/ 496649 w 680005"/>
              <a:gd name="connsiteY25" fmla="*/ 88643 h 569912"/>
              <a:gd name="connsiteX26" fmla="*/ 444261 w 680005"/>
              <a:gd name="connsiteY26" fmla="*/ 126743 h 569912"/>
              <a:gd name="connsiteX27" fmla="*/ 432355 w 680005"/>
              <a:gd name="connsiteY27" fmla="*/ 157700 h 569912"/>
              <a:gd name="connsiteX28" fmla="*/ 394255 w 680005"/>
              <a:gd name="connsiteY28" fmla="*/ 195800 h 569912"/>
              <a:gd name="connsiteX29" fmla="*/ 320436 w 680005"/>
              <a:gd name="connsiteY29" fmla="*/ 236281 h 569912"/>
              <a:gd name="connsiteX30" fmla="*/ 251380 w 680005"/>
              <a:gd name="connsiteY30" fmla="*/ 264856 h 569912"/>
              <a:gd name="connsiteX31" fmla="*/ 198992 w 680005"/>
              <a:gd name="connsiteY31" fmla="*/ 272000 h 569912"/>
              <a:gd name="connsiteX32" fmla="*/ 141842 w 680005"/>
              <a:gd name="connsiteY32" fmla="*/ 269618 h 569912"/>
              <a:gd name="connsiteX33" fmla="*/ 113267 w 680005"/>
              <a:gd name="connsiteY33" fmla="*/ 260093 h 569912"/>
              <a:gd name="connsiteX34" fmla="*/ 94217 w 680005"/>
              <a:gd name="connsiteY34" fmla="*/ 241044 h 569912"/>
              <a:gd name="connsiteX35" fmla="*/ 79930 w 680005"/>
              <a:gd name="connsiteY35" fmla="*/ 224375 h 569912"/>
              <a:gd name="connsiteX36" fmla="*/ 8493 w 680005"/>
              <a:gd name="connsiteY36" fmla="*/ 207706 h 569912"/>
              <a:gd name="connsiteX0" fmla="*/ 8493 w 680005"/>
              <a:gd name="connsiteY0" fmla="*/ 207706 h 569912"/>
              <a:gd name="connsiteX1" fmla="*/ 1349 w 680005"/>
              <a:gd name="connsiteY1" fmla="*/ 288668 h 569912"/>
              <a:gd name="connsiteX2" fmla="*/ 8492 w 680005"/>
              <a:gd name="connsiteY2" fmla="*/ 414875 h 569912"/>
              <a:gd name="connsiteX3" fmla="*/ 22780 w 680005"/>
              <a:gd name="connsiteY3" fmla="*/ 488693 h 569912"/>
              <a:gd name="connsiteX4" fmla="*/ 41830 w 680005"/>
              <a:gd name="connsiteY4" fmla="*/ 543462 h 569912"/>
              <a:gd name="connsiteX5" fmla="*/ 84692 w 680005"/>
              <a:gd name="connsiteY5" fmla="*/ 452975 h 569912"/>
              <a:gd name="connsiteX6" fmla="*/ 144224 w 680005"/>
              <a:gd name="connsiteY6" fmla="*/ 362487 h 569912"/>
              <a:gd name="connsiteX7" fmla="*/ 168036 w 680005"/>
              <a:gd name="connsiteY7" fmla="*/ 298193 h 569912"/>
              <a:gd name="connsiteX8" fmla="*/ 218042 w 680005"/>
              <a:gd name="connsiteY8" fmla="*/ 360106 h 569912"/>
              <a:gd name="connsiteX9" fmla="*/ 279955 w 680005"/>
              <a:gd name="connsiteY9" fmla="*/ 429162 h 569912"/>
              <a:gd name="connsiteX10" fmla="*/ 341867 w 680005"/>
              <a:gd name="connsiteY10" fmla="*/ 502981 h 569912"/>
              <a:gd name="connsiteX11" fmla="*/ 401399 w 680005"/>
              <a:gd name="connsiteY11" fmla="*/ 552987 h 569912"/>
              <a:gd name="connsiteX12" fmla="*/ 413305 w 680005"/>
              <a:gd name="connsiteY12" fmla="*/ 567275 h 569912"/>
              <a:gd name="connsiteX13" fmla="*/ 451405 w 680005"/>
              <a:gd name="connsiteY13" fmla="*/ 505362 h 569912"/>
              <a:gd name="connsiteX14" fmla="*/ 501411 w 680005"/>
              <a:gd name="connsiteY14" fmla="*/ 431543 h 569912"/>
              <a:gd name="connsiteX15" fmla="*/ 513317 w 680005"/>
              <a:gd name="connsiteY15" fmla="*/ 405350 h 569912"/>
              <a:gd name="connsiteX16" fmla="*/ 532367 w 680005"/>
              <a:gd name="connsiteY16" fmla="*/ 293431 h 569912"/>
              <a:gd name="connsiteX17" fmla="*/ 558561 w 680005"/>
              <a:gd name="connsiteY17" fmla="*/ 219612 h 569912"/>
              <a:gd name="connsiteX18" fmla="*/ 584755 w 680005"/>
              <a:gd name="connsiteY18" fmla="*/ 186275 h 569912"/>
              <a:gd name="connsiteX19" fmla="*/ 625236 w 680005"/>
              <a:gd name="connsiteY19" fmla="*/ 167225 h 569912"/>
              <a:gd name="connsiteX20" fmla="*/ 651430 w 680005"/>
              <a:gd name="connsiteY20" fmla="*/ 145793 h 569912"/>
              <a:gd name="connsiteX21" fmla="*/ 680005 w 680005"/>
              <a:gd name="connsiteY21" fmla="*/ 148175 h 569912"/>
              <a:gd name="connsiteX22" fmla="*/ 651430 w 680005"/>
              <a:gd name="connsiteY22" fmla="*/ 74356 h 569912"/>
              <a:gd name="connsiteX23" fmla="*/ 603805 w 680005"/>
              <a:gd name="connsiteY23" fmla="*/ 537 h 569912"/>
              <a:gd name="connsiteX24" fmla="*/ 553799 w 680005"/>
              <a:gd name="connsiteY24" fmla="*/ 43400 h 569912"/>
              <a:gd name="connsiteX25" fmla="*/ 496649 w 680005"/>
              <a:gd name="connsiteY25" fmla="*/ 88643 h 569912"/>
              <a:gd name="connsiteX26" fmla="*/ 444261 w 680005"/>
              <a:gd name="connsiteY26" fmla="*/ 126743 h 569912"/>
              <a:gd name="connsiteX27" fmla="*/ 432355 w 680005"/>
              <a:gd name="connsiteY27" fmla="*/ 157700 h 569912"/>
              <a:gd name="connsiteX28" fmla="*/ 394255 w 680005"/>
              <a:gd name="connsiteY28" fmla="*/ 195800 h 569912"/>
              <a:gd name="connsiteX29" fmla="*/ 320436 w 680005"/>
              <a:gd name="connsiteY29" fmla="*/ 236281 h 569912"/>
              <a:gd name="connsiteX30" fmla="*/ 251380 w 680005"/>
              <a:gd name="connsiteY30" fmla="*/ 264856 h 569912"/>
              <a:gd name="connsiteX31" fmla="*/ 198992 w 680005"/>
              <a:gd name="connsiteY31" fmla="*/ 272000 h 569912"/>
              <a:gd name="connsiteX32" fmla="*/ 141842 w 680005"/>
              <a:gd name="connsiteY32" fmla="*/ 269618 h 569912"/>
              <a:gd name="connsiteX33" fmla="*/ 113267 w 680005"/>
              <a:gd name="connsiteY33" fmla="*/ 260093 h 569912"/>
              <a:gd name="connsiteX34" fmla="*/ 94217 w 680005"/>
              <a:gd name="connsiteY34" fmla="*/ 241044 h 569912"/>
              <a:gd name="connsiteX35" fmla="*/ 79930 w 680005"/>
              <a:gd name="connsiteY35" fmla="*/ 221993 h 569912"/>
              <a:gd name="connsiteX36" fmla="*/ 8493 w 680005"/>
              <a:gd name="connsiteY36" fmla="*/ 207706 h 5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80005" h="569912">
                <a:moveTo>
                  <a:pt x="8493" y="207706"/>
                </a:moveTo>
                <a:cubicBezTo>
                  <a:pt x="-4604" y="218818"/>
                  <a:pt x="1349" y="254140"/>
                  <a:pt x="1349" y="288668"/>
                </a:cubicBezTo>
                <a:cubicBezTo>
                  <a:pt x="1349" y="323196"/>
                  <a:pt x="4920" y="381538"/>
                  <a:pt x="8492" y="414875"/>
                </a:cubicBezTo>
                <a:cubicBezTo>
                  <a:pt x="12064" y="448212"/>
                  <a:pt x="17224" y="467262"/>
                  <a:pt x="22780" y="488693"/>
                </a:cubicBezTo>
                <a:cubicBezTo>
                  <a:pt x="28336" y="510124"/>
                  <a:pt x="31511" y="549415"/>
                  <a:pt x="41830" y="543462"/>
                </a:cubicBezTo>
                <a:cubicBezTo>
                  <a:pt x="52149" y="537509"/>
                  <a:pt x="67626" y="483137"/>
                  <a:pt x="84692" y="452975"/>
                </a:cubicBezTo>
                <a:cubicBezTo>
                  <a:pt x="101758" y="422813"/>
                  <a:pt x="130333" y="388284"/>
                  <a:pt x="144224" y="362487"/>
                </a:cubicBezTo>
                <a:cubicBezTo>
                  <a:pt x="158115" y="336690"/>
                  <a:pt x="155733" y="298590"/>
                  <a:pt x="168036" y="298193"/>
                </a:cubicBezTo>
                <a:cubicBezTo>
                  <a:pt x="180339" y="297796"/>
                  <a:pt x="199389" y="338278"/>
                  <a:pt x="218042" y="360106"/>
                </a:cubicBezTo>
                <a:cubicBezTo>
                  <a:pt x="236695" y="381934"/>
                  <a:pt x="259318" y="405350"/>
                  <a:pt x="279955" y="429162"/>
                </a:cubicBezTo>
                <a:cubicBezTo>
                  <a:pt x="300592" y="452974"/>
                  <a:pt x="321626" y="482343"/>
                  <a:pt x="341867" y="502981"/>
                </a:cubicBezTo>
                <a:cubicBezTo>
                  <a:pt x="362108" y="523619"/>
                  <a:pt x="389493" y="542271"/>
                  <a:pt x="401399" y="552987"/>
                </a:cubicBezTo>
                <a:cubicBezTo>
                  <a:pt x="413305" y="563703"/>
                  <a:pt x="404971" y="575213"/>
                  <a:pt x="413305" y="567275"/>
                </a:cubicBezTo>
                <a:cubicBezTo>
                  <a:pt x="421639" y="559337"/>
                  <a:pt x="436721" y="527984"/>
                  <a:pt x="451405" y="505362"/>
                </a:cubicBezTo>
                <a:cubicBezTo>
                  <a:pt x="466089" y="482740"/>
                  <a:pt x="491092" y="448212"/>
                  <a:pt x="501411" y="431543"/>
                </a:cubicBezTo>
                <a:cubicBezTo>
                  <a:pt x="511730" y="414874"/>
                  <a:pt x="508158" y="428369"/>
                  <a:pt x="513317" y="405350"/>
                </a:cubicBezTo>
                <a:cubicBezTo>
                  <a:pt x="518476" y="382331"/>
                  <a:pt x="524826" y="324387"/>
                  <a:pt x="532367" y="293431"/>
                </a:cubicBezTo>
                <a:cubicBezTo>
                  <a:pt x="539908" y="262475"/>
                  <a:pt x="549830" y="237471"/>
                  <a:pt x="558561" y="219612"/>
                </a:cubicBezTo>
                <a:cubicBezTo>
                  <a:pt x="567292" y="201753"/>
                  <a:pt x="573642" y="195006"/>
                  <a:pt x="584755" y="186275"/>
                </a:cubicBezTo>
                <a:cubicBezTo>
                  <a:pt x="595868" y="177544"/>
                  <a:pt x="614124" y="173972"/>
                  <a:pt x="625236" y="167225"/>
                </a:cubicBezTo>
                <a:cubicBezTo>
                  <a:pt x="636348" y="160478"/>
                  <a:pt x="642302" y="148968"/>
                  <a:pt x="651430" y="145793"/>
                </a:cubicBezTo>
                <a:cubicBezTo>
                  <a:pt x="660558" y="142618"/>
                  <a:pt x="680005" y="160081"/>
                  <a:pt x="680005" y="148175"/>
                </a:cubicBezTo>
                <a:cubicBezTo>
                  <a:pt x="680005" y="136269"/>
                  <a:pt x="664130" y="98962"/>
                  <a:pt x="651430" y="74356"/>
                </a:cubicBezTo>
                <a:cubicBezTo>
                  <a:pt x="638730" y="49750"/>
                  <a:pt x="620077" y="5696"/>
                  <a:pt x="603805" y="537"/>
                </a:cubicBezTo>
                <a:cubicBezTo>
                  <a:pt x="587533" y="-4622"/>
                  <a:pt x="571658" y="28716"/>
                  <a:pt x="553799" y="43400"/>
                </a:cubicBezTo>
                <a:cubicBezTo>
                  <a:pt x="535940" y="58084"/>
                  <a:pt x="514905" y="74752"/>
                  <a:pt x="496649" y="88643"/>
                </a:cubicBezTo>
                <a:cubicBezTo>
                  <a:pt x="478393" y="102533"/>
                  <a:pt x="454977" y="115234"/>
                  <a:pt x="444261" y="126743"/>
                </a:cubicBezTo>
                <a:cubicBezTo>
                  <a:pt x="433545" y="138252"/>
                  <a:pt x="440689" y="146191"/>
                  <a:pt x="432355" y="157700"/>
                </a:cubicBezTo>
                <a:cubicBezTo>
                  <a:pt x="424021" y="169209"/>
                  <a:pt x="412908" y="182703"/>
                  <a:pt x="394255" y="195800"/>
                </a:cubicBezTo>
                <a:cubicBezTo>
                  <a:pt x="375602" y="208897"/>
                  <a:pt x="344248" y="224772"/>
                  <a:pt x="320436" y="236281"/>
                </a:cubicBezTo>
                <a:cubicBezTo>
                  <a:pt x="296624" y="247790"/>
                  <a:pt x="271621" y="258903"/>
                  <a:pt x="251380" y="264856"/>
                </a:cubicBezTo>
                <a:cubicBezTo>
                  <a:pt x="231139" y="270809"/>
                  <a:pt x="217248" y="271206"/>
                  <a:pt x="198992" y="272000"/>
                </a:cubicBezTo>
                <a:cubicBezTo>
                  <a:pt x="180736" y="272794"/>
                  <a:pt x="156129" y="271602"/>
                  <a:pt x="141842" y="269618"/>
                </a:cubicBezTo>
                <a:cubicBezTo>
                  <a:pt x="127555" y="267634"/>
                  <a:pt x="121204" y="264855"/>
                  <a:pt x="113267" y="260093"/>
                </a:cubicBezTo>
                <a:cubicBezTo>
                  <a:pt x="105330" y="255331"/>
                  <a:pt x="98186" y="247791"/>
                  <a:pt x="94217" y="241044"/>
                </a:cubicBezTo>
                <a:cubicBezTo>
                  <a:pt x="90248" y="234297"/>
                  <a:pt x="94217" y="227549"/>
                  <a:pt x="79930" y="221993"/>
                </a:cubicBezTo>
                <a:cubicBezTo>
                  <a:pt x="65643" y="216437"/>
                  <a:pt x="21590" y="196594"/>
                  <a:pt x="8493" y="20770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11612674" y="6446042"/>
            <a:ext cx="375299" cy="396982"/>
          </a:xfrm>
          <a:custGeom>
            <a:avLst/>
            <a:gdLst>
              <a:gd name="connsiteX0" fmla="*/ 70042 w 375299"/>
              <a:gd name="connsiteY0" fmla="*/ 2 h 396982"/>
              <a:gd name="connsiteX1" fmla="*/ 65279 w 375299"/>
              <a:gd name="connsiteY1" fmla="*/ 66677 h 396982"/>
              <a:gd name="connsiteX2" fmla="*/ 41467 w 375299"/>
              <a:gd name="connsiteY2" fmla="*/ 145258 h 396982"/>
              <a:gd name="connsiteX3" fmla="*/ 22417 w 375299"/>
              <a:gd name="connsiteY3" fmla="*/ 228602 h 396982"/>
              <a:gd name="connsiteX4" fmla="*/ 986 w 375299"/>
              <a:gd name="connsiteY4" fmla="*/ 290514 h 396982"/>
              <a:gd name="connsiteX5" fmla="*/ 5748 w 375299"/>
              <a:gd name="connsiteY5" fmla="*/ 338139 h 396982"/>
              <a:gd name="connsiteX6" fmla="*/ 24798 w 375299"/>
              <a:gd name="connsiteY6" fmla="*/ 345283 h 396982"/>
              <a:gd name="connsiteX7" fmla="*/ 98617 w 375299"/>
              <a:gd name="connsiteY7" fmla="*/ 364333 h 396982"/>
              <a:gd name="connsiteX8" fmla="*/ 153386 w 375299"/>
              <a:gd name="connsiteY8" fmla="*/ 376239 h 396982"/>
              <a:gd name="connsiteX9" fmla="*/ 239111 w 375299"/>
              <a:gd name="connsiteY9" fmla="*/ 385764 h 396982"/>
              <a:gd name="connsiteX10" fmla="*/ 281973 w 375299"/>
              <a:gd name="connsiteY10" fmla="*/ 385764 h 396982"/>
              <a:gd name="connsiteX11" fmla="*/ 320073 w 375299"/>
              <a:gd name="connsiteY11" fmla="*/ 392908 h 396982"/>
              <a:gd name="connsiteX12" fmla="*/ 341504 w 375299"/>
              <a:gd name="connsiteY12" fmla="*/ 314327 h 396982"/>
              <a:gd name="connsiteX13" fmla="*/ 353411 w 375299"/>
              <a:gd name="connsiteY13" fmla="*/ 226221 h 396982"/>
              <a:gd name="connsiteX14" fmla="*/ 370079 w 375299"/>
              <a:gd name="connsiteY14" fmla="*/ 154783 h 396982"/>
              <a:gd name="connsiteX15" fmla="*/ 374842 w 375299"/>
              <a:gd name="connsiteY15" fmla="*/ 90489 h 396982"/>
              <a:gd name="connsiteX16" fmla="*/ 360554 w 375299"/>
              <a:gd name="connsiteY16" fmla="*/ 216696 h 396982"/>
              <a:gd name="connsiteX17" fmla="*/ 339123 w 375299"/>
              <a:gd name="connsiteY17" fmla="*/ 309564 h 396982"/>
              <a:gd name="connsiteX18" fmla="*/ 315311 w 375299"/>
              <a:gd name="connsiteY18" fmla="*/ 373858 h 396982"/>
              <a:gd name="connsiteX19" fmla="*/ 289117 w 375299"/>
              <a:gd name="connsiteY19" fmla="*/ 388146 h 396982"/>
              <a:gd name="connsiteX20" fmla="*/ 231967 w 375299"/>
              <a:gd name="connsiteY20" fmla="*/ 383383 h 396982"/>
              <a:gd name="connsiteX21" fmla="*/ 155767 w 375299"/>
              <a:gd name="connsiteY21" fmla="*/ 373858 h 396982"/>
              <a:gd name="connsiteX22" fmla="*/ 84329 w 375299"/>
              <a:gd name="connsiteY22" fmla="*/ 350046 h 396982"/>
              <a:gd name="connsiteX23" fmla="*/ 46229 w 375299"/>
              <a:gd name="connsiteY23" fmla="*/ 340521 h 396982"/>
              <a:gd name="connsiteX24" fmla="*/ 12892 w 375299"/>
              <a:gd name="connsiteY24" fmla="*/ 323852 h 396982"/>
              <a:gd name="connsiteX25" fmla="*/ 15273 w 375299"/>
              <a:gd name="connsiteY25" fmla="*/ 261939 h 396982"/>
              <a:gd name="connsiteX26" fmla="*/ 39086 w 375299"/>
              <a:gd name="connsiteY26" fmla="*/ 169071 h 396982"/>
              <a:gd name="connsiteX27" fmla="*/ 55754 w 375299"/>
              <a:gd name="connsiteY27" fmla="*/ 116683 h 396982"/>
              <a:gd name="connsiteX28" fmla="*/ 72423 w 375299"/>
              <a:gd name="connsiteY28" fmla="*/ 64296 h 396982"/>
              <a:gd name="connsiteX29" fmla="*/ 70042 w 375299"/>
              <a:gd name="connsiteY29" fmla="*/ 2 h 39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75299" h="396982">
                <a:moveTo>
                  <a:pt x="70042" y="2"/>
                </a:moveTo>
                <a:cubicBezTo>
                  <a:pt x="68851" y="399"/>
                  <a:pt x="70041" y="42468"/>
                  <a:pt x="65279" y="66677"/>
                </a:cubicBezTo>
                <a:cubicBezTo>
                  <a:pt x="60517" y="90886"/>
                  <a:pt x="48611" y="118271"/>
                  <a:pt x="41467" y="145258"/>
                </a:cubicBezTo>
                <a:cubicBezTo>
                  <a:pt x="34323" y="172246"/>
                  <a:pt x="29164" y="204393"/>
                  <a:pt x="22417" y="228602"/>
                </a:cubicBezTo>
                <a:cubicBezTo>
                  <a:pt x="15670" y="252811"/>
                  <a:pt x="3764" y="272258"/>
                  <a:pt x="986" y="290514"/>
                </a:cubicBezTo>
                <a:cubicBezTo>
                  <a:pt x="-1792" y="308770"/>
                  <a:pt x="1779" y="329011"/>
                  <a:pt x="5748" y="338139"/>
                </a:cubicBezTo>
                <a:cubicBezTo>
                  <a:pt x="9717" y="347267"/>
                  <a:pt x="9320" y="340917"/>
                  <a:pt x="24798" y="345283"/>
                </a:cubicBezTo>
                <a:cubicBezTo>
                  <a:pt x="40276" y="349649"/>
                  <a:pt x="77186" y="359174"/>
                  <a:pt x="98617" y="364333"/>
                </a:cubicBezTo>
                <a:cubicBezTo>
                  <a:pt x="120048" y="369492"/>
                  <a:pt x="129970" y="372667"/>
                  <a:pt x="153386" y="376239"/>
                </a:cubicBezTo>
                <a:cubicBezTo>
                  <a:pt x="176802" y="379811"/>
                  <a:pt x="217680" y="384176"/>
                  <a:pt x="239111" y="385764"/>
                </a:cubicBezTo>
                <a:cubicBezTo>
                  <a:pt x="260542" y="387352"/>
                  <a:pt x="268479" y="384573"/>
                  <a:pt x="281973" y="385764"/>
                </a:cubicBezTo>
                <a:cubicBezTo>
                  <a:pt x="295467" y="386955"/>
                  <a:pt x="310151" y="404814"/>
                  <a:pt x="320073" y="392908"/>
                </a:cubicBezTo>
                <a:cubicBezTo>
                  <a:pt x="329995" y="381002"/>
                  <a:pt x="335948" y="342108"/>
                  <a:pt x="341504" y="314327"/>
                </a:cubicBezTo>
                <a:cubicBezTo>
                  <a:pt x="347060" y="286546"/>
                  <a:pt x="348649" y="252811"/>
                  <a:pt x="353411" y="226221"/>
                </a:cubicBezTo>
                <a:cubicBezTo>
                  <a:pt x="358173" y="199631"/>
                  <a:pt x="366507" y="177405"/>
                  <a:pt x="370079" y="154783"/>
                </a:cubicBezTo>
                <a:cubicBezTo>
                  <a:pt x="373651" y="132161"/>
                  <a:pt x="376430" y="80170"/>
                  <a:pt x="374842" y="90489"/>
                </a:cubicBezTo>
                <a:cubicBezTo>
                  <a:pt x="373255" y="100808"/>
                  <a:pt x="366507" y="180184"/>
                  <a:pt x="360554" y="216696"/>
                </a:cubicBezTo>
                <a:cubicBezTo>
                  <a:pt x="354601" y="253208"/>
                  <a:pt x="346663" y="283370"/>
                  <a:pt x="339123" y="309564"/>
                </a:cubicBezTo>
                <a:cubicBezTo>
                  <a:pt x="331583" y="335758"/>
                  <a:pt x="323645" y="360761"/>
                  <a:pt x="315311" y="373858"/>
                </a:cubicBezTo>
                <a:cubicBezTo>
                  <a:pt x="306977" y="386955"/>
                  <a:pt x="303008" y="386558"/>
                  <a:pt x="289117" y="388146"/>
                </a:cubicBezTo>
                <a:cubicBezTo>
                  <a:pt x="275226" y="389734"/>
                  <a:pt x="254192" y="385764"/>
                  <a:pt x="231967" y="383383"/>
                </a:cubicBezTo>
                <a:cubicBezTo>
                  <a:pt x="209742" y="381002"/>
                  <a:pt x="180373" y="379414"/>
                  <a:pt x="155767" y="373858"/>
                </a:cubicBezTo>
                <a:cubicBezTo>
                  <a:pt x="131161" y="368302"/>
                  <a:pt x="102585" y="355602"/>
                  <a:pt x="84329" y="350046"/>
                </a:cubicBezTo>
                <a:cubicBezTo>
                  <a:pt x="66073" y="344490"/>
                  <a:pt x="58135" y="344887"/>
                  <a:pt x="46229" y="340521"/>
                </a:cubicBezTo>
                <a:cubicBezTo>
                  <a:pt x="34323" y="336155"/>
                  <a:pt x="18051" y="336949"/>
                  <a:pt x="12892" y="323852"/>
                </a:cubicBezTo>
                <a:cubicBezTo>
                  <a:pt x="7733" y="310755"/>
                  <a:pt x="10907" y="287736"/>
                  <a:pt x="15273" y="261939"/>
                </a:cubicBezTo>
                <a:cubicBezTo>
                  <a:pt x="19639" y="236142"/>
                  <a:pt x="32339" y="193280"/>
                  <a:pt x="39086" y="169071"/>
                </a:cubicBezTo>
                <a:cubicBezTo>
                  <a:pt x="45833" y="144862"/>
                  <a:pt x="55754" y="116683"/>
                  <a:pt x="55754" y="116683"/>
                </a:cubicBezTo>
                <a:cubicBezTo>
                  <a:pt x="61310" y="99221"/>
                  <a:pt x="71232" y="81362"/>
                  <a:pt x="72423" y="64296"/>
                </a:cubicBezTo>
                <a:cubicBezTo>
                  <a:pt x="73614" y="47230"/>
                  <a:pt x="71233" y="-395"/>
                  <a:pt x="70042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11606187" y="6787522"/>
            <a:ext cx="292139" cy="70479"/>
          </a:xfrm>
          <a:custGeom>
            <a:avLst/>
            <a:gdLst>
              <a:gd name="connsiteX0" fmla="*/ 44475 w 292139"/>
              <a:gd name="connsiteY0" fmla="*/ 28 h 70479"/>
              <a:gd name="connsiteX1" fmla="*/ 93198 w 292139"/>
              <a:gd name="connsiteY1" fmla="*/ 15710 h 70479"/>
              <a:gd name="connsiteX2" fmla="*/ 152729 w 292139"/>
              <a:gd name="connsiteY2" fmla="*/ 29998 h 70479"/>
              <a:gd name="connsiteX3" fmla="*/ 224166 w 292139"/>
              <a:gd name="connsiteY3" fmla="*/ 44285 h 70479"/>
              <a:gd name="connsiteX4" fmla="*/ 286079 w 292139"/>
              <a:gd name="connsiteY4" fmla="*/ 44285 h 70479"/>
              <a:gd name="connsiteX5" fmla="*/ 288460 w 292139"/>
              <a:gd name="connsiteY5" fmla="*/ 68098 h 70479"/>
              <a:gd name="connsiteX6" fmla="*/ 288124 w 292139"/>
              <a:gd name="connsiteY6" fmla="*/ 70479 h 70479"/>
              <a:gd name="connsiteX7" fmla="*/ 946 w 292139"/>
              <a:gd name="connsiteY7" fmla="*/ 70479 h 70479"/>
              <a:gd name="connsiteX8" fmla="*/ 31 w 292139"/>
              <a:gd name="connsiteY8" fmla="*/ 68768 h 70479"/>
              <a:gd name="connsiteX9" fmla="*/ 31285 w 292139"/>
              <a:gd name="connsiteY9" fmla="*/ 3804 h 70479"/>
              <a:gd name="connsiteX10" fmla="*/ 44475 w 292139"/>
              <a:gd name="connsiteY10" fmla="*/ 28 h 7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139" h="70479">
                <a:moveTo>
                  <a:pt x="44475" y="28"/>
                </a:moveTo>
                <a:cubicBezTo>
                  <a:pt x="59935" y="679"/>
                  <a:pt x="80696" y="12436"/>
                  <a:pt x="93198" y="15710"/>
                </a:cubicBezTo>
                <a:cubicBezTo>
                  <a:pt x="109867" y="20076"/>
                  <a:pt x="130901" y="25236"/>
                  <a:pt x="152729" y="29998"/>
                </a:cubicBezTo>
                <a:cubicBezTo>
                  <a:pt x="174557" y="34760"/>
                  <a:pt x="201941" y="41904"/>
                  <a:pt x="224166" y="44285"/>
                </a:cubicBezTo>
                <a:cubicBezTo>
                  <a:pt x="246391" y="46666"/>
                  <a:pt x="275363" y="40316"/>
                  <a:pt x="286079" y="44285"/>
                </a:cubicBezTo>
                <a:cubicBezTo>
                  <a:pt x="296795" y="48254"/>
                  <a:pt x="290444" y="60161"/>
                  <a:pt x="288460" y="68098"/>
                </a:cubicBezTo>
                <a:lnTo>
                  <a:pt x="288124" y="70479"/>
                </a:lnTo>
                <a:lnTo>
                  <a:pt x="946" y="70479"/>
                </a:lnTo>
                <a:lnTo>
                  <a:pt x="31" y="68768"/>
                </a:lnTo>
                <a:cubicBezTo>
                  <a:pt x="-936" y="45774"/>
                  <a:pt x="20867" y="12734"/>
                  <a:pt x="31285" y="3804"/>
                </a:cubicBezTo>
                <a:cubicBezTo>
                  <a:pt x="34758" y="828"/>
                  <a:pt x="39322" y="-190"/>
                  <a:pt x="44475" y="28"/>
                </a:cubicBezTo>
                <a:close/>
              </a:path>
            </a:pathLst>
          </a:custGeom>
          <a:solidFill>
            <a:srgbClr val="F8CCA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10997956" y="6247783"/>
            <a:ext cx="266674" cy="545982"/>
          </a:xfrm>
          <a:custGeom>
            <a:avLst/>
            <a:gdLst>
              <a:gd name="connsiteX0" fmla="*/ 172791 w 266674"/>
              <a:gd name="connsiteY0" fmla="*/ 2998 h 545982"/>
              <a:gd name="connsiteX1" fmla="*/ 110879 w 266674"/>
              <a:gd name="connsiteY1" fmla="*/ 17286 h 545982"/>
              <a:gd name="connsiteX2" fmla="*/ 46585 w 266674"/>
              <a:gd name="connsiteY2" fmla="*/ 53005 h 545982"/>
              <a:gd name="connsiteX3" fmla="*/ 10866 w 266674"/>
              <a:gd name="connsiteY3" fmla="*/ 131586 h 545982"/>
              <a:gd name="connsiteX4" fmla="*/ 6104 w 266674"/>
              <a:gd name="connsiteY4" fmla="*/ 205405 h 545982"/>
              <a:gd name="connsiteX5" fmla="*/ 1341 w 266674"/>
              <a:gd name="connsiteY5" fmla="*/ 272080 h 545982"/>
              <a:gd name="connsiteX6" fmla="*/ 10866 w 266674"/>
              <a:gd name="connsiteY6" fmla="*/ 312561 h 545982"/>
              <a:gd name="connsiteX7" fmla="*/ 8485 w 266674"/>
              <a:gd name="connsiteY7" fmla="*/ 372092 h 545982"/>
              <a:gd name="connsiteX8" fmla="*/ 1341 w 266674"/>
              <a:gd name="connsiteY8" fmla="*/ 464961 h 545982"/>
              <a:gd name="connsiteX9" fmla="*/ 3722 w 266674"/>
              <a:gd name="connsiteY9" fmla="*/ 517348 h 545982"/>
              <a:gd name="connsiteX10" fmla="*/ 37060 w 266674"/>
              <a:gd name="connsiteY10" fmla="*/ 538780 h 545982"/>
              <a:gd name="connsiteX11" fmla="*/ 118022 w 266674"/>
              <a:gd name="connsiteY11" fmla="*/ 545923 h 545982"/>
              <a:gd name="connsiteX12" fmla="*/ 201366 w 266674"/>
              <a:gd name="connsiteY12" fmla="*/ 541161 h 545982"/>
              <a:gd name="connsiteX13" fmla="*/ 253754 w 266674"/>
              <a:gd name="connsiteY13" fmla="*/ 524492 h 545982"/>
              <a:gd name="connsiteX14" fmla="*/ 265660 w 266674"/>
              <a:gd name="connsiteY14" fmla="*/ 517348 h 545982"/>
              <a:gd name="connsiteX15" fmla="*/ 234704 w 266674"/>
              <a:gd name="connsiteY15" fmla="*/ 426861 h 545982"/>
              <a:gd name="connsiteX16" fmla="*/ 196604 w 266674"/>
              <a:gd name="connsiteY16" fmla="*/ 322086 h 545982"/>
              <a:gd name="connsiteX17" fmla="*/ 177554 w 266674"/>
              <a:gd name="connsiteY17" fmla="*/ 241123 h 545982"/>
              <a:gd name="connsiteX18" fmla="*/ 170410 w 266674"/>
              <a:gd name="connsiteY18" fmla="*/ 74436 h 545982"/>
              <a:gd name="connsiteX19" fmla="*/ 172791 w 266674"/>
              <a:gd name="connsiteY19" fmla="*/ 2998 h 54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674" h="545982">
                <a:moveTo>
                  <a:pt x="172791" y="2998"/>
                </a:moveTo>
                <a:cubicBezTo>
                  <a:pt x="162869" y="-6527"/>
                  <a:pt x="131913" y="8952"/>
                  <a:pt x="110879" y="17286"/>
                </a:cubicBezTo>
                <a:cubicBezTo>
                  <a:pt x="89845" y="25620"/>
                  <a:pt x="63254" y="33955"/>
                  <a:pt x="46585" y="53005"/>
                </a:cubicBezTo>
                <a:cubicBezTo>
                  <a:pt x="29916" y="72055"/>
                  <a:pt x="17613" y="106186"/>
                  <a:pt x="10866" y="131586"/>
                </a:cubicBezTo>
                <a:cubicBezTo>
                  <a:pt x="4119" y="156986"/>
                  <a:pt x="7691" y="181989"/>
                  <a:pt x="6104" y="205405"/>
                </a:cubicBezTo>
                <a:cubicBezTo>
                  <a:pt x="4516" y="228821"/>
                  <a:pt x="547" y="254221"/>
                  <a:pt x="1341" y="272080"/>
                </a:cubicBezTo>
                <a:cubicBezTo>
                  <a:pt x="2135" y="289939"/>
                  <a:pt x="9675" y="295892"/>
                  <a:pt x="10866" y="312561"/>
                </a:cubicBezTo>
                <a:cubicBezTo>
                  <a:pt x="12057" y="329230"/>
                  <a:pt x="10072" y="346692"/>
                  <a:pt x="8485" y="372092"/>
                </a:cubicBezTo>
                <a:cubicBezTo>
                  <a:pt x="6897" y="397492"/>
                  <a:pt x="2135" y="440752"/>
                  <a:pt x="1341" y="464961"/>
                </a:cubicBezTo>
                <a:cubicBezTo>
                  <a:pt x="547" y="489170"/>
                  <a:pt x="-2231" y="505045"/>
                  <a:pt x="3722" y="517348"/>
                </a:cubicBezTo>
                <a:cubicBezTo>
                  <a:pt x="9675" y="529651"/>
                  <a:pt x="18010" y="534018"/>
                  <a:pt x="37060" y="538780"/>
                </a:cubicBezTo>
                <a:cubicBezTo>
                  <a:pt x="56110" y="543542"/>
                  <a:pt x="90638" y="545526"/>
                  <a:pt x="118022" y="545923"/>
                </a:cubicBezTo>
                <a:cubicBezTo>
                  <a:pt x="145406" y="546320"/>
                  <a:pt x="178744" y="544733"/>
                  <a:pt x="201366" y="541161"/>
                </a:cubicBezTo>
                <a:cubicBezTo>
                  <a:pt x="223988" y="537589"/>
                  <a:pt x="243038" y="528461"/>
                  <a:pt x="253754" y="524492"/>
                </a:cubicBezTo>
                <a:cubicBezTo>
                  <a:pt x="264470" y="520523"/>
                  <a:pt x="268835" y="533620"/>
                  <a:pt x="265660" y="517348"/>
                </a:cubicBezTo>
                <a:cubicBezTo>
                  <a:pt x="262485" y="501076"/>
                  <a:pt x="246213" y="459405"/>
                  <a:pt x="234704" y="426861"/>
                </a:cubicBezTo>
                <a:cubicBezTo>
                  <a:pt x="223195" y="394317"/>
                  <a:pt x="206129" y="353042"/>
                  <a:pt x="196604" y="322086"/>
                </a:cubicBezTo>
                <a:cubicBezTo>
                  <a:pt x="187079" y="291130"/>
                  <a:pt x="181920" y="282398"/>
                  <a:pt x="177554" y="241123"/>
                </a:cubicBezTo>
                <a:cubicBezTo>
                  <a:pt x="173188" y="199848"/>
                  <a:pt x="170807" y="110948"/>
                  <a:pt x="170410" y="74436"/>
                </a:cubicBezTo>
                <a:cubicBezTo>
                  <a:pt x="170013" y="37924"/>
                  <a:pt x="182713" y="12523"/>
                  <a:pt x="172791" y="2998"/>
                </a:cubicBezTo>
                <a:close/>
              </a:path>
            </a:pathLst>
          </a:custGeom>
          <a:solidFill>
            <a:srgbClr val="F9E6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자유형 27"/>
          <p:cNvSpPr/>
          <p:nvPr/>
        </p:nvSpPr>
        <p:spPr>
          <a:xfrm>
            <a:off x="11025668" y="6773796"/>
            <a:ext cx="245092" cy="84205"/>
          </a:xfrm>
          <a:custGeom>
            <a:avLst/>
            <a:gdLst>
              <a:gd name="connsiteX0" fmla="*/ 230804 w 245092"/>
              <a:gd name="connsiteY0" fmla="*/ 861 h 84205"/>
              <a:gd name="connsiteX1" fmla="*/ 242710 w 245092"/>
              <a:gd name="connsiteY1" fmla="*/ 38961 h 84205"/>
              <a:gd name="connsiteX2" fmla="*/ 240329 w 245092"/>
              <a:gd name="connsiteY2" fmla="*/ 60393 h 84205"/>
              <a:gd name="connsiteX3" fmla="*/ 245092 w 245092"/>
              <a:gd name="connsiteY3" fmla="*/ 73787 h 84205"/>
              <a:gd name="connsiteX4" fmla="*/ 239277 w 245092"/>
              <a:gd name="connsiteY4" fmla="*/ 84205 h 84205"/>
              <a:gd name="connsiteX5" fmla="*/ 13839 w 245092"/>
              <a:gd name="connsiteY5" fmla="*/ 84205 h 84205"/>
              <a:gd name="connsiteX6" fmla="*/ 9645 w 245092"/>
              <a:gd name="connsiteY6" fmla="*/ 79108 h 84205"/>
              <a:gd name="connsiteX7" fmla="*/ 6967 w 245092"/>
              <a:gd name="connsiteY7" fmla="*/ 15149 h 84205"/>
              <a:gd name="connsiteX8" fmla="*/ 109360 w 245092"/>
              <a:gd name="connsiteY8" fmla="*/ 17530 h 84205"/>
              <a:gd name="connsiteX9" fmla="*/ 180798 w 245092"/>
              <a:gd name="connsiteY9" fmla="*/ 12768 h 84205"/>
              <a:gd name="connsiteX10" fmla="*/ 230804 w 245092"/>
              <a:gd name="connsiteY10" fmla="*/ 861 h 8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092" h="84205">
                <a:moveTo>
                  <a:pt x="230804" y="861"/>
                </a:moveTo>
                <a:cubicBezTo>
                  <a:pt x="241123" y="5226"/>
                  <a:pt x="241122" y="29039"/>
                  <a:pt x="242710" y="38961"/>
                </a:cubicBezTo>
                <a:cubicBezTo>
                  <a:pt x="244298" y="48883"/>
                  <a:pt x="241123" y="52456"/>
                  <a:pt x="240329" y="60393"/>
                </a:cubicBezTo>
                <a:cubicBezTo>
                  <a:pt x="239932" y="64362"/>
                  <a:pt x="243504" y="69124"/>
                  <a:pt x="245092" y="73787"/>
                </a:cubicBezTo>
                <a:lnTo>
                  <a:pt x="239277" y="84205"/>
                </a:lnTo>
                <a:lnTo>
                  <a:pt x="13839" y="84205"/>
                </a:lnTo>
                <a:lnTo>
                  <a:pt x="9645" y="79108"/>
                </a:lnTo>
                <a:cubicBezTo>
                  <a:pt x="-1516" y="57342"/>
                  <a:pt x="-3748" y="24972"/>
                  <a:pt x="6967" y="15149"/>
                </a:cubicBezTo>
                <a:cubicBezTo>
                  <a:pt x="21254" y="2052"/>
                  <a:pt x="85548" y="17133"/>
                  <a:pt x="109360" y="17530"/>
                </a:cubicBezTo>
                <a:cubicBezTo>
                  <a:pt x="133173" y="17927"/>
                  <a:pt x="160557" y="15546"/>
                  <a:pt x="180798" y="12768"/>
                </a:cubicBezTo>
                <a:cubicBezTo>
                  <a:pt x="201039" y="9990"/>
                  <a:pt x="220485" y="-3504"/>
                  <a:pt x="230804" y="861"/>
                </a:cubicBezTo>
                <a:close/>
              </a:path>
            </a:pathLst>
          </a:custGeom>
          <a:solidFill>
            <a:srgbClr val="F8CC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자유형 28"/>
          <p:cNvSpPr/>
          <p:nvPr/>
        </p:nvSpPr>
        <p:spPr>
          <a:xfrm>
            <a:off x="15542" y="6410322"/>
            <a:ext cx="1922808" cy="448138"/>
          </a:xfrm>
          <a:custGeom>
            <a:avLst/>
            <a:gdLst>
              <a:gd name="connsiteX0" fmla="*/ 1729914 w 1922808"/>
              <a:gd name="connsiteY0" fmla="*/ 3 h 448138"/>
              <a:gd name="connsiteX1" fmla="*/ 1794208 w 1922808"/>
              <a:gd name="connsiteY1" fmla="*/ 45247 h 448138"/>
              <a:gd name="connsiteX2" fmla="*/ 1903746 w 1922808"/>
              <a:gd name="connsiteY2" fmla="*/ 100016 h 448138"/>
              <a:gd name="connsiteX3" fmla="*/ 1922796 w 1922808"/>
              <a:gd name="connsiteY3" fmla="*/ 161928 h 448138"/>
              <a:gd name="connsiteX4" fmla="*/ 1906127 w 1922808"/>
              <a:gd name="connsiteY4" fmla="*/ 216697 h 448138"/>
              <a:gd name="connsiteX5" fmla="*/ 1877552 w 1922808"/>
              <a:gd name="connsiteY5" fmla="*/ 285753 h 448138"/>
              <a:gd name="connsiteX6" fmla="*/ 1827546 w 1922808"/>
              <a:gd name="connsiteY6" fmla="*/ 352428 h 448138"/>
              <a:gd name="connsiteX7" fmla="*/ 1770396 w 1922808"/>
              <a:gd name="connsiteY7" fmla="*/ 400053 h 448138"/>
              <a:gd name="connsiteX8" fmla="*/ 1708483 w 1922808"/>
              <a:gd name="connsiteY8" fmla="*/ 433391 h 448138"/>
              <a:gd name="connsiteX9" fmla="*/ 1653714 w 1922808"/>
              <a:gd name="connsiteY9" fmla="*/ 438153 h 448138"/>
              <a:gd name="connsiteX10" fmla="*/ 1653940 w 1922808"/>
              <a:gd name="connsiteY10" fmla="*/ 448138 h 448138"/>
              <a:gd name="connsiteX11" fmla="*/ 0 w 1922808"/>
              <a:gd name="connsiteY11" fmla="*/ 448138 h 448138"/>
              <a:gd name="connsiteX12" fmla="*/ 234 w 1922808"/>
              <a:gd name="connsiteY12" fmla="*/ 447827 h 448138"/>
              <a:gd name="connsiteX13" fmla="*/ 43989 w 1922808"/>
              <a:gd name="connsiteY13" fmla="*/ 409578 h 448138"/>
              <a:gd name="connsiteX14" fmla="*/ 77327 w 1922808"/>
              <a:gd name="connsiteY14" fmla="*/ 366716 h 448138"/>
              <a:gd name="connsiteX15" fmla="*/ 120189 w 1922808"/>
              <a:gd name="connsiteY15" fmla="*/ 335759 h 448138"/>
              <a:gd name="connsiteX16" fmla="*/ 184483 w 1922808"/>
              <a:gd name="connsiteY16" fmla="*/ 273847 h 448138"/>
              <a:gd name="connsiteX17" fmla="*/ 236871 w 1922808"/>
              <a:gd name="connsiteY17" fmla="*/ 242891 h 448138"/>
              <a:gd name="connsiteX18" fmla="*/ 267827 w 1922808"/>
              <a:gd name="connsiteY18" fmla="*/ 228603 h 448138"/>
              <a:gd name="connsiteX19" fmla="*/ 308308 w 1922808"/>
              <a:gd name="connsiteY19" fmla="*/ 214316 h 448138"/>
              <a:gd name="connsiteX20" fmla="*/ 903621 w 1922808"/>
              <a:gd name="connsiteY20" fmla="*/ 188122 h 448138"/>
              <a:gd name="connsiteX21" fmla="*/ 1353677 w 1922808"/>
              <a:gd name="connsiteY21" fmla="*/ 128591 h 448138"/>
              <a:gd name="connsiteX22" fmla="*/ 1534652 w 1922808"/>
              <a:gd name="connsiteY22" fmla="*/ 95253 h 448138"/>
              <a:gd name="connsiteX23" fmla="*/ 1598946 w 1922808"/>
              <a:gd name="connsiteY23" fmla="*/ 80966 h 448138"/>
              <a:gd name="connsiteX24" fmla="*/ 1658477 w 1922808"/>
              <a:gd name="connsiteY24" fmla="*/ 47628 h 448138"/>
              <a:gd name="connsiteX25" fmla="*/ 1729914 w 1922808"/>
              <a:gd name="connsiteY25" fmla="*/ 3 h 44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22808" h="448138">
                <a:moveTo>
                  <a:pt x="1729914" y="3"/>
                </a:moveTo>
                <a:cubicBezTo>
                  <a:pt x="1752536" y="-394"/>
                  <a:pt x="1765236" y="29769"/>
                  <a:pt x="1794208" y="45247"/>
                </a:cubicBezTo>
                <a:cubicBezTo>
                  <a:pt x="1823180" y="60725"/>
                  <a:pt x="1882315" y="80569"/>
                  <a:pt x="1903746" y="100016"/>
                </a:cubicBezTo>
                <a:cubicBezTo>
                  <a:pt x="1925177" y="119463"/>
                  <a:pt x="1922399" y="142481"/>
                  <a:pt x="1922796" y="161928"/>
                </a:cubicBezTo>
                <a:cubicBezTo>
                  <a:pt x="1923193" y="181375"/>
                  <a:pt x="1913668" y="196060"/>
                  <a:pt x="1906127" y="216697"/>
                </a:cubicBezTo>
                <a:cubicBezTo>
                  <a:pt x="1898586" y="237334"/>
                  <a:pt x="1890649" y="263131"/>
                  <a:pt x="1877552" y="285753"/>
                </a:cubicBezTo>
                <a:cubicBezTo>
                  <a:pt x="1864455" y="308375"/>
                  <a:pt x="1845405" y="333378"/>
                  <a:pt x="1827546" y="352428"/>
                </a:cubicBezTo>
                <a:cubicBezTo>
                  <a:pt x="1809687" y="371478"/>
                  <a:pt x="1790240" y="386559"/>
                  <a:pt x="1770396" y="400053"/>
                </a:cubicBezTo>
                <a:cubicBezTo>
                  <a:pt x="1750552" y="413547"/>
                  <a:pt x="1727930" y="427041"/>
                  <a:pt x="1708483" y="433391"/>
                </a:cubicBezTo>
                <a:cubicBezTo>
                  <a:pt x="1689036" y="439741"/>
                  <a:pt x="1664430" y="423865"/>
                  <a:pt x="1653714" y="438153"/>
                </a:cubicBezTo>
                <a:lnTo>
                  <a:pt x="1653940" y="448138"/>
                </a:lnTo>
                <a:lnTo>
                  <a:pt x="0" y="448138"/>
                </a:lnTo>
                <a:lnTo>
                  <a:pt x="234" y="447827"/>
                </a:lnTo>
                <a:cubicBezTo>
                  <a:pt x="15414" y="433788"/>
                  <a:pt x="37242" y="419302"/>
                  <a:pt x="43989" y="409578"/>
                </a:cubicBezTo>
                <a:cubicBezTo>
                  <a:pt x="57483" y="390131"/>
                  <a:pt x="64627" y="379019"/>
                  <a:pt x="77327" y="366716"/>
                </a:cubicBezTo>
                <a:cubicBezTo>
                  <a:pt x="90027" y="354413"/>
                  <a:pt x="102330" y="351237"/>
                  <a:pt x="120189" y="335759"/>
                </a:cubicBezTo>
                <a:cubicBezTo>
                  <a:pt x="138048" y="320281"/>
                  <a:pt x="165036" y="289325"/>
                  <a:pt x="184483" y="273847"/>
                </a:cubicBezTo>
                <a:cubicBezTo>
                  <a:pt x="203930" y="258369"/>
                  <a:pt x="222980" y="250432"/>
                  <a:pt x="236871" y="242891"/>
                </a:cubicBezTo>
                <a:cubicBezTo>
                  <a:pt x="250762" y="235350"/>
                  <a:pt x="255921" y="233366"/>
                  <a:pt x="267827" y="228603"/>
                </a:cubicBezTo>
                <a:cubicBezTo>
                  <a:pt x="279733" y="223841"/>
                  <a:pt x="202342" y="221063"/>
                  <a:pt x="308308" y="214316"/>
                </a:cubicBezTo>
                <a:cubicBezTo>
                  <a:pt x="414274" y="207569"/>
                  <a:pt x="729393" y="202409"/>
                  <a:pt x="903621" y="188122"/>
                </a:cubicBezTo>
                <a:cubicBezTo>
                  <a:pt x="1077849" y="173835"/>
                  <a:pt x="1248505" y="144069"/>
                  <a:pt x="1353677" y="128591"/>
                </a:cubicBezTo>
                <a:cubicBezTo>
                  <a:pt x="1458849" y="113113"/>
                  <a:pt x="1493774" y="103191"/>
                  <a:pt x="1534652" y="95253"/>
                </a:cubicBezTo>
                <a:cubicBezTo>
                  <a:pt x="1534652" y="95253"/>
                  <a:pt x="1578308" y="88904"/>
                  <a:pt x="1598946" y="80966"/>
                </a:cubicBezTo>
                <a:cubicBezTo>
                  <a:pt x="1619583" y="73029"/>
                  <a:pt x="1636649" y="61122"/>
                  <a:pt x="1658477" y="47628"/>
                </a:cubicBezTo>
                <a:cubicBezTo>
                  <a:pt x="1680305" y="34134"/>
                  <a:pt x="1707292" y="400"/>
                  <a:pt x="1729914" y="3"/>
                </a:cubicBezTo>
                <a:close/>
              </a:path>
            </a:pathLst>
          </a:custGeom>
          <a:solidFill>
            <a:srgbClr val="099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0" name="자유형 29"/>
          <p:cNvSpPr/>
          <p:nvPr/>
        </p:nvSpPr>
        <p:spPr>
          <a:xfrm>
            <a:off x="-1772" y="4907691"/>
            <a:ext cx="1816452" cy="1685066"/>
          </a:xfrm>
          <a:custGeom>
            <a:avLst/>
            <a:gdLst>
              <a:gd name="connsiteX0" fmla="*/ 897122 w 1816452"/>
              <a:gd name="connsiteY0" fmla="*/ 65 h 1685066"/>
              <a:gd name="connsiteX1" fmla="*/ 1039997 w 1816452"/>
              <a:gd name="connsiteY1" fmla="*/ 9590 h 1685066"/>
              <a:gd name="connsiteX2" fmla="*/ 1244785 w 1816452"/>
              <a:gd name="connsiteY2" fmla="*/ 52453 h 1685066"/>
              <a:gd name="connsiteX3" fmla="*/ 1473385 w 1816452"/>
              <a:gd name="connsiteY3" fmla="*/ 176278 h 1685066"/>
              <a:gd name="connsiteX4" fmla="*/ 1630547 w 1816452"/>
              <a:gd name="connsiteY4" fmla="*/ 328678 h 1685066"/>
              <a:gd name="connsiteX5" fmla="*/ 1756753 w 1816452"/>
              <a:gd name="connsiteY5" fmla="*/ 523940 h 1685066"/>
              <a:gd name="connsiteX6" fmla="*/ 1816285 w 1816452"/>
              <a:gd name="connsiteY6" fmla="*/ 726347 h 1685066"/>
              <a:gd name="connsiteX7" fmla="*/ 1773422 w 1816452"/>
              <a:gd name="connsiteY7" fmla="*/ 788259 h 1685066"/>
              <a:gd name="connsiteX8" fmla="*/ 1718653 w 1816452"/>
              <a:gd name="connsiteY8" fmla="*/ 1207359 h 1685066"/>
              <a:gd name="connsiteX9" fmla="*/ 1549585 w 1816452"/>
              <a:gd name="connsiteY9" fmla="*/ 1581215 h 1685066"/>
              <a:gd name="connsiteX10" fmla="*/ 1447191 w 1816452"/>
              <a:gd name="connsiteY10" fmla="*/ 1559784 h 1685066"/>
              <a:gd name="connsiteX11" fmla="*/ 1144772 w 1816452"/>
              <a:gd name="connsiteY11" fmla="*/ 1607409 h 1685066"/>
              <a:gd name="connsiteX12" fmla="*/ 794728 w 1816452"/>
              <a:gd name="connsiteY12" fmla="*/ 1643128 h 1685066"/>
              <a:gd name="connsiteX13" fmla="*/ 597085 w 1816452"/>
              <a:gd name="connsiteY13" fmla="*/ 1650272 h 1685066"/>
              <a:gd name="connsiteX14" fmla="*/ 485166 w 1816452"/>
              <a:gd name="connsiteY14" fmla="*/ 1683609 h 1685066"/>
              <a:gd name="connsiteX15" fmla="*/ 437541 w 1816452"/>
              <a:gd name="connsiteY15" fmla="*/ 1678847 h 1685066"/>
              <a:gd name="connsiteX16" fmla="*/ 373247 w 1816452"/>
              <a:gd name="connsiteY16" fmla="*/ 1676465 h 1685066"/>
              <a:gd name="connsiteX17" fmla="*/ 311335 w 1816452"/>
              <a:gd name="connsiteY17" fmla="*/ 1676465 h 1685066"/>
              <a:gd name="connsiteX18" fmla="*/ 227991 w 1816452"/>
              <a:gd name="connsiteY18" fmla="*/ 1605028 h 1685066"/>
              <a:gd name="connsiteX19" fmla="*/ 154172 w 1816452"/>
              <a:gd name="connsiteY19" fmla="*/ 1543115 h 1685066"/>
              <a:gd name="connsiteX20" fmla="*/ 66066 w 1816452"/>
              <a:gd name="connsiteY20" fmla="*/ 1438340 h 1685066"/>
              <a:gd name="connsiteX21" fmla="*/ 8916 w 1816452"/>
              <a:gd name="connsiteY21" fmla="*/ 1357378 h 1685066"/>
              <a:gd name="connsiteX22" fmla="*/ 470 w 1816452"/>
              <a:gd name="connsiteY22" fmla="*/ 1345249 h 1685066"/>
              <a:gd name="connsiteX23" fmla="*/ 0 w 1816452"/>
              <a:gd name="connsiteY23" fmla="*/ 1344620 h 1685066"/>
              <a:gd name="connsiteX24" fmla="*/ 0 w 1816452"/>
              <a:gd name="connsiteY24" fmla="*/ 469552 h 1685066"/>
              <a:gd name="connsiteX25" fmla="*/ 1772 w 1816452"/>
              <a:gd name="connsiteY25" fmla="*/ 464409 h 1685066"/>
              <a:gd name="connsiteX26" fmla="*/ 80353 w 1816452"/>
              <a:gd name="connsiteY26" fmla="*/ 350109 h 1685066"/>
              <a:gd name="connsiteX27" fmla="*/ 237516 w 1816452"/>
              <a:gd name="connsiteY27" fmla="*/ 197709 h 1685066"/>
              <a:gd name="connsiteX28" fmla="*/ 444685 w 1816452"/>
              <a:gd name="connsiteY28" fmla="*/ 92934 h 1685066"/>
              <a:gd name="connsiteX29" fmla="*/ 616135 w 1816452"/>
              <a:gd name="connsiteY29" fmla="*/ 38165 h 1685066"/>
              <a:gd name="connsiteX30" fmla="*/ 754247 w 1816452"/>
              <a:gd name="connsiteY30" fmla="*/ 11972 h 1685066"/>
              <a:gd name="connsiteX31" fmla="*/ 897122 w 1816452"/>
              <a:gd name="connsiteY31" fmla="*/ 65 h 16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16452" h="1685066">
                <a:moveTo>
                  <a:pt x="897122" y="65"/>
                </a:moveTo>
                <a:cubicBezTo>
                  <a:pt x="944747" y="-332"/>
                  <a:pt x="982053" y="859"/>
                  <a:pt x="1039997" y="9590"/>
                </a:cubicBezTo>
                <a:cubicBezTo>
                  <a:pt x="1097941" y="18321"/>
                  <a:pt x="1172554" y="24672"/>
                  <a:pt x="1244785" y="52453"/>
                </a:cubicBezTo>
                <a:cubicBezTo>
                  <a:pt x="1317016" y="80234"/>
                  <a:pt x="1409091" y="130241"/>
                  <a:pt x="1473385" y="176278"/>
                </a:cubicBezTo>
                <a:cubicBezTo>
                  <a:pt x="1537679" y="222315"/>
                  <a:pt x="1583319" y="270734"/>
                  <a:pt x="1630547" y="328678"/>
                </a:cubicBezTo>
                <a:cubicBezTo>
                  <a:pt x="1677775" y="386622"/>
                  <a:pt x="1725797" y="457662"/>
                  <a:pt x="1756753" y="523940"/>
                </a:cubicBezTo>
                <a:cubicBezTo>
                  <a:pt x="1787709" y="590218"/>
                  <a:pt x="1813507" y="682294"/>
                  <a:pt x="1816285" y="726347"/>
                </a:cubicBezTo>
                <a:cubicBezTo>
                  <a:pt x="1819063" y="770400"/>
                  <a:pt x="1786519" y="709678"/>
                  <a:pt x="1773422" y="788259"/>
                </a:cubicBezTo>
                <a:cubicBezTo>
                  <a:pt x="1760325" y="866840"/>
                  <a:pt x="1755959" y="1075200"/>
                  <a:pt x="1718653" y="1207359"/>
                </a:cubicBezTo>
                <a:cubicBezTo>
                  <a:pt x="1681347" y="1339518"/>
                  <a:pt x="1594829" y="1522478"/>
                  <a:pt x="1549585" y="1581215"/>
                </a:cubicBezTo>
                <a:cubicBezTo>
                  <a:pt x="1504341" y="1639952"/>
                  <a:pt x="1514660" y="1555418"/>
                  <a:pt x="1447191" y="1559784"/>
                </a:cubicBezTo>
                <a:cubicBezTo>
                  <a:pt x="1379722" y="1564150"/>
                  <a:pt x="1253516" y="1593518"/>
                  <a:pt x="1144772" y="1607409"/>
                </a:cubicBezTo>
                <a:cubicBezTo>
                  <a:pt x="1036028" y="1621300"/>
                  <a:pt x="886009" y="1635984"/>
                  <a:pt x="794728" y="1643128"/>
                </a:cubicBezTo>
                <a:cubicBezTo>
                  <a:pt x="703447" y="1650272"/>
                  <a:pt x="648678" y="1643525"/>
                  <a:pt x="597085" y="1650272"/>
                </a:cubicBezTo>
                <a:cubicBezTo>
                  <a:pt x="545492" y="1657019"/>
                  <a:pt x="511756" y="1678847"/>
                  <a:pt x="485166" y="1683609"/>
                </a:cubicBezTo>
                <a:cubicBezTo>
                  <a:pt x="458576" y="1688371"/>
                  <a:pt x="456194" y="1680038"/>
                  <a:pt x="437541" y="1678847"/>
                </a:cubicBezTo>
                <a:cubicBezTo>
                  <a:pt x="418888" y="1677656"/>
                  <a:pt x="394281" y="1676862"/>
                  <a:pt x="373247" y="1676465"/>
                </a:cubicBezTo>
                <a:cubicBezTo>
                  <a:pt x="352213" y="1676068"/>
                  <a:pt x="335544" y="1688371"/>
                  <a:pt x="311335" y="1676465"/>
                </a:cubicBezTo>
                <a:cubicBezTo>
                  <a:pt x="287126" y="1664559"/>
                  <a:pt x="254185" y="1627253"/>
                  <a:pt x="227991" y="1605028"/>
                </a:cubicBezTo>
                <a:cubicBezTo>
                  <a:pt x="227991" y="1605028"/>
                  <a:pt x="181159" y="1570896"/>
                  <a:pt x="154172" y="1543115"/>
                </a:cubicBezTo>
                <a:cubicBezTo>
                  <a:pt x="127185" y="1515334"/>
                  <a:pt x="90275" y="1469296"/>
                  <a:pt x="66066" y="1438340"/>
                </a:cubicBezTo>
                <a:cubicBezTo>
                  <a:pt x="41857" y="1407384"/>
                  <a:pt x="22807" y="1380000"/>
                  <a:pt x="8916" y="1357378"/>
                </a:cubicBezTo>
                <a:cubicBezTo>
                  <a:pt x="5443" y="1351723"/>
                  <a:pt x="2740" y="1348126"/>
                  <a:pt x="470" y="1345249"/>
                </a:cubicBezTo>
                <a:lnTo>
                  <a:pt x="0" y="1344620"/>
                </a:lnTo>
                <a:lnTo>
                  <a:pt x="0" y="469552"/>
                </a:lnTo>
                <a:lnTo>
                  <a:pt x="1772" y="464409"/>
                </a:lnTo>
                <a:cubicBezTo>
                  <a:pt x="22013" y="418371"/>
                  <a:pt x="41062" y="394559"/>
                  <a:pt x="80353" y="350109"/>
                </a:cubicBezTo>
                <a:cubicBezTo>
                  <a:pt x="119644" y="305659"/>
                  <a:pt x="176794" y="240571"/>
                  <a:pt x="237516" y="197709"/>
                </a:cubicBezTo>
                <a:cubicBezTo>
                  <a:pt x="298238" y="154846"/>
                  <a:pt x="381582" y="119525"/>
                  <a:pt x="444685" y="92934"/>
                </a:cubicBezTo>
                <a:cubicBezTo>
                  <a:pt x="507788" y="66343"/>
                  <a:pt x="564541" y="51659"/>
                  <a:pt x="616135" y="38165"/>
                </a:cubicBezTo>
                <a:cubicBezTo>
                  <a:pt x="667729" y="24671"/>
                  <a:pt x="707416" y="18322"/>
                  <a:pt x="754247" y="11972"/>
                </a:cubicBezTo>
                <a:cubicBezTo>
                  <a:pt x="801078" y="5622"/>
                  <a:pt x="849497" y="462"/>
                  <a:pt x="897122" y="65"/>
                </a:cubicBezTo>
                <a:close/>
              </a:path>
            </a:pathLst>
          </a:custGeom>
          <a:solidFill>
            <a:srgbClr val="099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12757" y="5264806"/>
            <a:ext cx="1719533" cy="1318829"/>
          </a:xfrm>
          <a:custGeom>
            <a:avLst/>
            <a:gdLst>
              <a:gd name="connsiteX0" fmla="*/ 1330281 w 1719533"/>
              <a:gd name="connsiteY0" fmla="*/ 47763 h 1318829"/>
              <a:gd name="connsiteX1" fmla="*/ 1437437 w 1719533"/>
              <a:gd name="connsiteY1" fmla="*/ 64432 h 1318829"/>
              <a:gd name="connsiteX2" fmla="*/ 1530306 w 1719533"/>
              <a:gd name="connsiteY2" fmla="*/ 121582 h 1318829"/>
              <a:gd name="connsiteX3" fmla="*/ 1604124 w 1719533"/>
              <a:gd name="connsiteY3" fmla="*/ 197782 h 1318829"/>
              <a:gd name="connsiteX4" fmla="*/ 1687468 w 1719533"/>
              <a:gd name="connsiteY4" fmla="*/ 338275 h 1318829"/>
              <a:gd name="connsiteX5" fmla="*/ 1718424 w 1719533"/>
              <a:gd name="connsiteY5" fmla="*/ 493057 h 1318829"/>
              <a:gd name="connsiteX6" fmla="*/ 1708899 w 1719533"/>
              <a:gd name="connsiteY6" fmla="*/ 652600 h 1318829"/>
              <a:gd name="connsiteX7" fmla="*/ 1673181 w 1719533"/>
              <a:gd name="connsiteY7" fmla="*/ 857388 h 1318829"/>
              <a:gd name="connsiteX8" fmla="*/ 1585074 w 1719533"/>
              <a:gd name="connsiteY8" fmla="*/ 1033600 h 1318829"/>
              <a:gd name="connsiteX9" fmla="*/ 1482681 w 1719533"/>
              <a:gd name="connsiteY9" fmla="*/ 1164569 h 1318829"/>
              <a:gd name="connsiteX10" fmla="*/ 1425531 w 1719533"/>
              <a:gd name="connsiteY10" fmla="*/ 1219338 h 1318829"/>
              <a:gd name="connsiteX11" fmla="*/ 1380287 w 1719533"/>
              <a:gd name="connsiteY11" fmla="*/ 1228863 h 1318829"/>
              <a:gd name="connsiteX12" fmla="*/ 1132637 w 1719533"/>
              <a:gd name="connsiteY12" fmla="*/ 1276488 h 1318829"/>
              <a:gd name="connsiteX13" fmla="*/ 927849 w 1719533"/>
              <a:gd name="connsiteY13" fmla="*/ 1295538 h 1318829"/>
              <a:gd name="connsiteX14" fmla="*/ 687343 w 1719533"/>
              <a:gd name="connsiteY14" fmla="*/ 1307444 h 1318829"/>
              <a:gd name="connsiteX15" fmla="*/ 439693 w 1719533"/>
              <a:gd name="connsiteY15" fmla="*/ 1307444 h 1318829"/>
              <a:gd name="connsiteX16" fmla="*/ 320631 w 1719533"/>
              <a:gd name="connsiteY16" fmla="*/ 1314588 h 1318829"/>
              <a:gd name="connsiteX17" fmla="*/ 232524 w 1719533"/>
              <a:gd name="connsiteY17" fmla="*/ 1233625 h 1318829"/>
              <a:gd name="connsiteX18" fmla="*/ 142037 w 1719533"/>
              <a:gd name="connsiteY18" fmla="*/ 1116944 h 1318829"/>
              <a:gd name="connsiteX19" fmla="*/ 46787 w 1719533"/>
              <a:gd name="connsiteY19" fmla="*/ 945494 h 1318829"/>
              <a:gd name="connsiteX20" fmla="*/ 6306 w 1719533"/>
              <a:gd name="connsiteY20" fmla="*/ 771663 h 1318829"/>
              <a:gd name="connsiteX21" fmla="*/ 6306 w 1719533"/>
              <a:gd name="connsiteY21" fmla="*/ 590688 h 1318829"/>
              <a:gd name="connsiteX22" fmla="*/ 65837 w 1719533"/>
              <a:gd name="connsiteY22" fmla="*/ 407332 h 1318829"/>
              <a:gd name="connsiteX23" fmla="*/ 137274 w 1719533"/>
              <a:gd name="connsiteY23" fmla="*/ 309700 h 1318829"/>
              <a:gd name="connsiteX24" fmla="*/ 244431 w 1719533"/>
              <a:gd name="connsiteY24" fmla="*/ 204925 h 1318829"/>
              <a:gd name="connsiteX25" fmla="*/ 330156 w 1719533"/>
              <a:gd name="connsiteY25" fmla="*/ 157300 h 1318829"/>
              <a:gd name="connsiteX26" fmla="*/ 465887 w 1719533"/>
              <a:gd name="connsiteY26" fmla="*/ 95388 h 1318829"/>
              <a:gd name="connsiteX27" fmla="*/ 592093 w 1719533"/>
              <a:gd name="connsiteY27" fmla="*/ 66813 h 1318829"/>
              <a:gd name="connsiteX28" fmla="*/ 1018337 w 1719533"/>
              <a:gd name="connsiteY28" fmla="*/ 138 h 1318829"/>
              <a:gd name="connsiteX29" fmla="*/ 1330281 w 1719533"/>
              <a:gd name="connsiteY29" fmla="*/ 47763 h 131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19533" h="1318829">
                <a:moveTo>
                  <a:pt x="1330281" y="47763"/>
                </a:moveTo>
                <a:cubicBezTo>
                  <a:pt x="1400131" y="58479"/>
                  <a:pt x="1404100" y="52129"/>
                  <a:pt x="1437437" y="64432"/>
                </a:cubicBezTo>
                <a:cubicBezTo>
                  <a:pt x="1470774" y="76735"/>
                  <a:pt x="1502525" y="99357"/>
                  <a:pt x="1530306" y="121582"/>
                </a:cubicBezTo>
                <a:cubicBezTo>
                  <a:pt x="1558087" y="143807"/>
                  <a:pt x="1577930" y="161667"/>
                  <a:pt x="1604124" y="197782"/>
                </a:cubicBezTo>
                <a:cubicBezTo>
                  <a:pt x="1630318" y="233897"/>
                  <a:pt x="1668418" y="289063"/>
                  <a:pt x="1687468" y="338275"/>
                </a:cubicBezTo>
                <a:cubicBezTo>
                  <a:pt x="1706518" y="387488"/>
                  <a:pt x="1714852" y="440670"/>
                  <a:pt x="1718424" y="493057"/>
                </a:cubicBezTo>
                <a:cubicBezTo>
                  <a:pt x="1721996" y="545444"/>
                  <a:pt x="1716439" y="591878"/>
                  <a:pt x="1708899" y="652600"/>
                </a:cubicBezTo>
                <a:cubicBezTo>
                  <a:pt x="1701359" y="713322"/>
                  <a:pt x="1693818" y="793888"/>
                  <a:pt x="1673181" y="857388"/>
                </a:cubicBezTo>
                <a:cubicBezTo>
                  <a:pt x="1652544" y="920888"/>
                  <a:pt x="1616824" y="982403"/>
                  <a:pt x="1585074" y="1033600"/>
                </a:cubicBezTo>
                <a:cubicBezTo>
                  <a:pt x="1553324" y="1084797"/>
                  <a:pt x="1509271" y="1133613"/>
                  <a:pt x="1482681" y="1164569"/>
                </a:cubicBezTo>
                <a:cubicBezTo>
                  <a:pt x="1456091" y="1195525"/>
                  <a:pt x="1442596" y="1208622"/>
                  <a:pt x="1425531" y="1219338"/>
                </a:cubicBezTo>
                <a:cubicBezTo>
                  <a:pt x="1408466" y="1230054"/>
                  <a:pt x="1380287" y="1228863"/>
                  <a:pt x="1380287" y="1228863"/>
                </a:cubicBezTo>
                <a:cubicBezTo>
                  <a:pt x="1331471" y="1238388"/>
                  <a:pt x="1208043" y="1265376"/>
                  <a:pt x="1132637" y="1276488"/>
                </a:cubicBezTo>
                <a:cubicBezTo>
                  <a:pt x="1057231" y="1287600"/>
                  <a:pt x="1002065" y="1290379"/>
                  <a:pt x="927849" y="1295538"/>
                </a:cubicBezTo>
                <a:cubicBezTo>
                  <a:pt x="853633" y="1300697"/>
                  <a:pt x="768702" y="1305460"/>
                  <a:pt x="687343" y="1307444"/>
                </a:cubicBezTo>
                <a:cubicBezTo>
                  <a:pt x="605984" y="1309428"/>
                  <a:pt x="500812" y="1306253"/>
                  <a:pt x="439693" y="1307444"/>
                </a:cubicBezTo>
                <a:cubicBezTo>
                  <a:pt x="378574" y="1308635"/>
                  <a:pt x="355159" y="1326891"/>
                  <a:pt x="320631" y="1314588"/>
                </a:cubicBezTo>
                <a:cubicBezTo>
                  <a:pt x="286103" y="1302285"/>
                  <a:pt x="262290" y="1266566"/>
                  <a:pt x="232524" y="1233625"/>
                </a:cubicBezTo>
                <a:cubicBezTo>
                  <a:pt x="202758" y="1200684"/>
                  <a:pt x="172993" y="1164966"/>
                  <a:pt x="142037" y="1116944"/>
                </a:cubicBezTo>
                <a:cubicBezTo>
                  <a:pt x="111081" y="1068922"/>
                  <a:pt x="69409" y="1003041"/>
                  <a:pt x="46787" y="945494"/>
                </a:cubicBezTo>
                <a:cubicBezTo>
                  <a:pt x="24165" y="887947"/>
                  <a:pt x="13053" y="830797"/>
                  <a:pt x="6306" y="771663"/>
                </a:cubicBezTo>
                <a:cubicBezTo>
                  <a:pt x="-441" y="712529"/>
                  <a:pt x="-3616" y="651410"/>
                  <a:pt x="6306" y="590688"/>
                </a:cubicBezTo>
                <a:cubicBezTo>
                  <a:pt x="16228" y="529966"/>
                  <a:pt x="44009" y="454163"/>
                  <a:pt x="65837" y="407332"/>
                </a:cubicBezTo>
                <a:cubicBezTo>
                  <a:pt x="87665" y="360501"/>
                  <a:pt x="107508" y="343434"/>
                  <a:pt x="137274" y="309700"/>
                </a:cubicBezTo>
                <a:cubicBezTo>
                  <a:pt x="167040" y="275966"/>
                  <a:pt x="212284" y="230325"/>
                  <a:pt x="244431" y="204925"/>
                </a:cubicBezTo>
                <a:cubicBezTo>
                  <a:pt x="276578" y="179525"/>
                  <a:pt x="293247" y="175556"/>
                  <a:pt x="330156" y="157300"/>
                </a:cubicBezTo>
                <a:cubicBezTo>
                  <a:pt x="367065" y="139044"/>
                  <a:pt x="422231" y="110469"/>
                  <a:pt x="465887" y="95388"/>
                </a:cubicBezTo>
                <a:cubicBezTo>
                  <a:pt x="509543" y="80307"/>
                  <a:pt x="500018" y="82688"/>
                  <a:pt x="592093" y="66813"/>
                </a:cubicBezTo>
                <a:cubicBezTo>
                  <a:pt x="684168" y="50938"/>
                  <a:pt x="898878" y="2916"/>
                  <a:pt x="1018337" y="138"/>
                </a:cubicBezTo>
                <a:cubicBezTo>
                  <a:pt x="1137796" y="-2640"/>
                  <a:pt x="1260431" y="37047"/>
                  <a:pt x="1330281" y="477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1092439" y="5010016"/>
            <a:ext cx="348701" cy="514495"/>
          </a:xfrm>
          <a:custGeom>
            <a:avLst/>
            <a:gdLst>
              <a:gd name="connsiteX0" fmla="*/ 69611 w 348701"/>
              <a:gd name="connsiteY0" fmla="*/ 495434 h 514495"/>
              <a:gd name="connsiteX1" fmla="*/ 24367 w 348701"/>
              <a:gd name="connsiteY1" fmla="*/ 414472 h 514495"/>
              <a:gd name="connsiteX2" fmla="*/ 10080 w 348701"/>
              <a:gd name="connsiteY2" fmla="*/ 340653 h 514495"/>
              <a:gd name="connsiteX3" fmla="*/ 555 w 348701"/>
              <a:gd name="connsiteY3" fmla="*/ 204922 h 514495"/>
              <a:gd name="connsiteX4" fmla="*/ 26749 w 348701"/>
              <a:gd name="connsiteY4" fmla="*/ 64428 h 514495"/>
              <a:gd name="connsiteX5" fmla="*/ 76755 w 348701"/>
              <a:gd name="connsiteY5" fmla="*/ 9659 h 514495"/>
              <a:gd name="connsiteX6" fmla="*/ 114855 w 348701"/>
              <a:gd name="connsiteY6" fmla="*/ 134 h 514495"/>
              <a:gd name="connsiteX7" fmla="*/ 167242 w 348701"/>
              <a:gd name="connsiteY7" fmla="*/ 7278 h 514495"/>
              <a:gd name="connsiteX8" fmla="*/ 229155 w 348701"/>
              <a:gd name="connsiteY8" fmla="*/ 45378 h 514495"/>
              <a:gd name="connsiteX9" fmla="*/ 274399 w 348701"/>
              <a:gd name="connsiteY9" fmla="*/ 95384 h 514495"/>
              <a:gd name="connsiteX10" fmla="*/ 317261 w 348701"/>
              <a:gd name="connsiteY10" fmla="*/ 166822 h 514495"/>
              <a:gd name="connsiteX11" fmla="*/ 343455 w 348701"/>
              <a:gd name="connsiteY11" fmla="*/ 269215 h 514495"/>
              <a:gd name="connsiteX12" fmla="*/ 348217 w 348701"/>
              <a:gd name="connsiteY12" fmla="*/ 345415 h 514495"/>
              <a:gd name="connsiteX13" fmla="*/ 336311 w 348701"/>
              <a:gd name="connsiteY13" fmla="*/ 414472 h 514495"/>
              <a:gd name="connsiteX14" fmla="*/ 312499 w 348701"/>
              <a:gd name="connsiteY14" fmla="*/ 464478 h 514495"/>
              <a:gd name="connsiteX15" fmla="*/ 262492 w 348701"/>
              <a:gd name="connsiteY15" fmla="*/ 502578 h 514495"/>
              <a:gd name="connsiteX16" fmla="*/ 224392 w 348701"/>
              <a:gd name="connsiteY16" fmla="*/ 514484 h 514495"/>
              <a:gd name="connsiteX17" fmla="*/ 172005 w 348701"/>
              <a:gd name="connsiteY17" fmla="*/ 504959 h 514495"/>
              <a:gd name="connsiteX18" fmla="*/ 69611 w 348701"/>
              <a:gd name="connsiteY18" fmla="*/ 495434 h 51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8701" h="514495">
                <a:moveTo>
                  <a:pt x="69611" y="495434"/>
                </a:moveTo>
                <a:cubicBezTo>
                  <a:pt x="51950" y="467851"/>
                  <a:pt x="34289" y="440269"/>
                  <a:pt x="24367" y="414472"/>
                </a:cubicBezTo>
                <a:cubicBezTo>
                  <a:pt x="14445" y="388675"/>
                  <a:pt x="14049" y="375578"/>
                  <a:pt x="10080" y="340653"/>
                </a:cubicBezTo>
                <a:cubicBezTo>
                  <a:pt x="6111" y="305728"/>
                  <a:pt x="-2223" y="250959"/>
                  <a:pt x="555" y="204922"/>
                </a:cubicBezTo>
                <a:cubicBezTo>
                  <a:pt x="3333" y="158885"/>
                  <a:pt x="14049" y="96972"/>
                  <a:pt x="26749" y="64428"/>
                </a:cubicBezTo>
                <a:cubicBezTo>
                  <a:pt x="39449" y="31884"/>
                  <a:pt x="62071" y="20375"/>
                  <a:pt x="76755" y="9659"/>
                </a:cubicBezTo>
                <a:cubicBezTo>
                  <a:pt x="91439" y="-1057"/>
                  <a:pt x="99774" y="531"/>
                  <a:pt x="114855" y="134"/>
                </a:cubicBezTo>
                <a:cubicBezTo>
                  <a:pt x="129936" y="-263"/>
                  <a:pt x="148192" y="-263"/>
                  <a:pt x="167242" y="7278"/>
                </a:cubicBezTo>
                <a:cubicBezTo>
                  <a:pt x="186292" y="14819"/>
                  <a:pt x="211296" y="30694"/>
                  <a:pt x="229155" y="45378"/>
                </a:cubicBezTo>
                <a:cubicBezTo>
                  <a:pt x="247014" y="60062"/>
                  <a:pt x="259715" y="75143"/>
                  <a:pt x="274399" y="95384"/>
                </a:cubicBezTo>
                <a:cubicBezTo>
                  <a:pt x="289083" y="115625"/>
                  <a:pt x="305752" y="137850"/>
                  <a:pt x="317261" y="166822"/>
                </a:cubicBezTo>
                <a:cubicBezTo>
                  <a:pt x="328770" y="195794"/>
                  <a:pt x="338296" y="239450"/>
                  <a:pt x="343455" y="269215"/>
                </a:cubicBezTo>
                <a:cubicBezTo>
                  <a:pt x="348614" y="298980"/>
                  <a:pt x="349408" y="321206"/>
                  <a:pt x="348217" y="345415"/>
                </a:cubicBezTo>
                <a:cubicBezTo>
                  <a:pt x="347026" y="369624"/>
                  <a:pt x="342264" y="394628"/>
                  <a:pt x="336311" y="414472"/>
                </a:cubicBezTo>
                <a:cubicBezTo>
                  <a:pt x="330358" y="434316"/>
                  <a:pt x="324802" y="449794"/>
                  <a:pt x="312499" y="464478"/>
                </a:cubicBezTo>
                <a:cubicBezTo>
                  <a:pt x="300196" y="479162"/>
                  <a:pt x="277177" y="494244"/>
                  <a:pt x="262492" y="502578"/>
                </a:cubicBezTo>
                <a:cubicBezTo>
                  <a:pt x="247808" y="510912"/>
                  <a:pt x="239473" y="514087"/>
                  <a:pt x="224392" y="514484"/>
                </a:cubicBezTo>
                <a:cubicBezTo>
                  <a:pt x="209311" y="514881"/>
                  <a:pt x="172005" y="504959"/>
                  <a:pt x="172005" y="504959"/>
                </a:cubicBezTo>
                <a:lnTo>
                  <a:pt x="69611" y="4954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1119188" y="5489461"/>
            <a:ext cx="207776" cy="222901"/>
          </a:xfrm>
          <a:custGeom>
            <a:avLst/>
            <a:gdLst>
              <a:gd name="connsiteX0" fmla="*/ 142875 w 207776"/>
              <a:gd name="connsiteY0" fmla="*/ 4083 h 222901"/>
              <a:gd name="connsiteX1" fmla="*/ 69056 w 207776"/>
              <a:gd name="connsiteY1" fmla="*/ 4083 h 222901"/>
              <a:gd name="connsiteX2" fmla="*/ 35718 w 207776"/>
              <a:gd name="connsiteY2" fmla="*/ 27895 h 222901"/>
              <a:gd name="connsiteX3" fmla="*/ 14287 w 207776"/>
              <a:gd name="connsiteY3" fmla="*/ 58852 h 222901"/>
              <a:gd name="connsiteX4" fmla="*/ 0 w 207776"/>
              <a:gd name="connsiteY4" fmla="*/ 113620 h 222901"/>
              <a:gd name="connsiteX5" fmla="*/ 14287 w 207776"/>
              <a:gd name="connsiteY5" fmla="*/ 161245 h 222901"/>
              <a:gd name="connsiteX6" fmla="*/ 40481 w 207776"/>
              <a:gd name="connsiteY6" fmla="*/ 187439 h 222901"/>
              <a:gd name="connsiteX7" fmla="*/ 71437 w 207776"/>
              <a:gd name="connsiteY7" fmla="*/ 216014 h 222901"/>
              <a:gd name="connsiteX8" fmla="*/ 119062 w 207776"/>
              <a:gd name="connsiteY8" fmla="*/ 220777 h 222901"/>
              <a:gd name="connsiteX9" fmla="*/ 180975 w 207776"/>
              <a:gd name="connsiteY9" fmla="*/ 187439 h 222901"/>
              <a:gd name="connsiteX10" fmla="*/ 204787 w 207776"/>
              <a:gd name="connsiteY10" fmla="*/ 144577 h 222901"/>
              <a:gd name="connsiteX11" fmla="*/ 207168 w 207776"/>
              <a:gd name="connsiteY11" fmla="*/ 89808 h 222901"/>
              <a:gd name="connsiteX12" fmla="*/ 202406 w 207776"/>
              <a:gd name="connsiteY12" fmla="*/ 44564 h 222901"/>
              <a:gd name="connsiteX13" fmla="*/ 142875 w 207776"/>
              <a:gd name="connsiteY13" fmla="*/ 4083 h 22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7776" h="222901">
                <a:moveTo>
                  <a:pt x="142875" y="4083"/>
                </a:moveTo>
                <a:cubicBezTo>
                  <a:pt x="120650" y="-2664"/>
                  <a:pt x="86915" y="114"/>
                  <a:pt x="69056" y="4083"/>
                </a:cubicBezTo>
                <a:cubicBezTo>
                  <a:pt x="51197" y="8052"/>
                  <a:pt x="44846" y="18767"/>
                  <a:pt x="35718" y="27895"/>
                </a:cubicBezTo>
                <a:cubicBezTo>
                  <a:pt x="26590" y="37023"/>
                  <a:pt x="20240" y="44565"/>
                  <a:pt x="14287" y="58852"/>
                </a:cubicBezTo>
                <a:cubicBezTo>
                  <a:pt x="8334" y="73139"/>
                  <a:pt x="0" y="96555"/>
                  <a:pt x="0" y="113620"/>
                </a:cubicBezTo>
                <a:cubicBezTo>
                  <a:pt x="0" y="130685"/>
                  <a:pt x="7540" y="148942"/>
                  <a:pt x="14287" y="161245"/>
                </a:cubicBezTo>
                <a:cubicBezTo>
                  <a:pt x="21034" y="173548"/>
                  <a:pt x="30956" y="178311"/>
                  <a:pt x="40481" y="187439"/>
                </a:cubicBezTo>
                <a:cubicBezTo>
                  <a:pt x="50006" y="196567"/>
                  <a:pt x="58340" y="210458"/>
                  <a:pt x="71437" y="216014"/>
                </a:cubicBezTo>
                <a:cubicBezTo>
                  <a:pt x="84534" y="221570"/>
                  <a:pt x="100806" y="225539"/>
                  <a:pt x="119062" y="220777"/>
                </a:cubicBezTo>
                <a:cubicBezTo>
                  <a:pt x="137318" y="216015"/>
                  <a:pt x="166688" y="200139"/>
                  <a:pt x="180975" y="187439"/>
                </a:cubicBezTo>
                <a:cubicBezTo>
                  <a:pt x="195263" y="174739"/>
                  <a:pt x="200422" y="160849"/>
                  <a:pt x="204787" y="144577"/>
                </a:cubicBezTo>
                <a:cubicBezTo>
                  <a:pt x="209152" y="128305"/>
                  <a:pt x="207565" y="106477"/>
                  <a:pt x="207168" y="89808"/>
                </a:cubicBezTo>
                <a:cubicBezTo>
                  <a:pt x="206771" y="73139"/>
                  <a:pt x="207565" y="57264"/>
                  <a:pt x="202406" y="44564"/>
                </a:cubicBezTo>
                <a:cubicBezTo>
                  <a:pt x="197247" y="31864"/>
                  <a:pt x="165100" y="10830"/>
                  <a:pt x="142875" y="4083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1217290" y="5516296"/>
            <a:ext cx="78540" cy="82329"/>
          </a:xfrm>
          <a:custGeom>
            <a:avLst/>
            <a:gdLst>
              <a:gd name="connsiteX0" fmla="*/ 49535 w 78540"/>
              <a:gd name="connsiteY0" fmla="*/ 1060 h 82329"/>
              <a:gd name="connsiteX1" fmla="*/ 1910 w 78540"/>
              <a:gd name="connsiteY1" fmla="*/ 24873 h 82329"/>
              <a:gd name="connsiteX2" fmla="*/ 11435 w 78540"/>
              <a:gd name="connsiteY2" fmla="*/ 55829 h 82329"/>
              <a:gd name="connsiteX3" fmla="*/ 30485 w 78540"/>
              <a:gd name="connsiteY3" fmla="*/ 79642 h 82329"/>
              <a:gd name="connsiteX4" fmla="*/ 59060 w 78540"/>
              <a:gd name="connsiteY4" fmla="*/ 79642 h 82329"/>
              <a:gd name="connsiteX5" fmla="*/ 78110 w 78540"/>
              <a:gd name="connsiteY5" fmla="*/ 60592 h 82329"/>
              <a:gd name="connsiteX6" fmla="*/ 49535 w 78540"/>
              <a:gd name="connsiteY6" fmla="*/ 1060 h 8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40" h="82329">
                <a:moveTo>
                  <a:pt x="49535" y="1060"/>
                </a:moveTo>
                <a:cubicBezTo>
                  <a:pt x="36835" y="-4893"/>
                  <a:pt x="8260" y="15745"/>
                  <a:pt x="1910" y="24873"/>
                </a:cubicBezTo>
                <a:cubicBezTo>
                  <a:pt x="-4440" y="34001"/>
                  <a:pt x="6673" y="46701"/>
                  <a:pt x="11435" y="55829"/>
                </a:cubicBezTo>
                <a:cubicBezTo>
                  <a:pt x="16197" y="64957"/>
                  <a:pt x="22547" y="75673"/>
                  <a:pt x="30485" y="79642"/>
                </a:cubicBezTo>
                <a:cubicBezTo>
                  <a:pt x="38422" y="83611"/>
                  <a:pt x="51122" y="82817"/>
                  <a:pt x="59060" y="79642"/>
                </a:cubicBezTo>
                <a:cubicBezTo>
                  <a:pt x="66998" y="76467"/>
                  <a:pt x="74538" y="69720"/>
                  <a:pt x="78110" y="60592"/>
                </a:cubicBezTo>
                <a:cubicBezTo>
                  <a:pt x="81682" y="51464"/>
                  <a:pt x="62235" y="7013"/>
                  <a:pt x="49535" y="10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47388" y="5300663"/>
            <a:ext cx="71867" cy="159840"/>
          </a:xfrm>
          <a:custGeom>
            <a:avLst/>
            <a:gdLst>
              <a:gd name="connsiteX0" fmla="*/ 26568 w 71867"/>
              <a:gd name="connsiteY0" fmla="*/ 0 h 159840"/>
              <a:gd name="connsiteX1" fmla="*/ 375 w 71867"/>
              <a:gd name="connsiteY1" fmla="*/ 47625 h 159840"/>
              <a:gd name="connsiteX2" fmla="*/ 12281 w 71867"/>
              <a:gd name="connsiteY2" fmla="*/ 109537 h 159840"/>
              <a:gd name="connsiteX3" fmla="*/ 28950 w 71867"/>
              <a:gd name="connsiteY3" fmla="*/ 145256 h 159840"/>
              <a:gd name="connsiteX4" fmla="*/ 48000 w 71867"/>
              <a:gd name="connsiteY4" fmla="*/ 159543 h 159840"/>
              <a:gd name="connsiteX5" fmla="*/ 59906 w 71867"/>
              <a:gd name="connsiteY5" fmla="*/ 152400 h 159840"/>
              <a:gd name="connsiteX6" fmla="*/ 71812 w 71867"/>
              <a:gd name="connsiteY6" fmla="*/ 123825 h 159840"/>
              <a:gd name="connsiteX7" fmla="*/ 64668 w 71867"/>
              <a:gd name="connsiteY7" fmla="*/ 69056 h 159840"/>
              <a:gd name="connsiteX8" fmla="*/ 26568 w 71867"/>
              <a:gd name="connsiteY8" fmla="*/ 0 h 1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7" h="159840">
                <a:moveTo>
                  <a:pt x="26568" y="0"/>
                </a:moveTo>
                <a:cubicBezTo>
                  <a:pt x="14662" y="14684"/>
                  <a:pt x="2756" y="29369"/>
                  <a:pt x="375" y="47625"/>
                </a:cubicBezTo>
                <a:cubicBezTo>
                  <a:pt x="-2006" y="65881"/>
                  <a:pt x="7519" y="93265"/>
                  <a:pt x="12281" y="109537"/>
                </a:cubicBezTo>
                <a:cubicBezTo>
                  <a:pt x="17043" y="125809"/>
                  <a:pt x="22997" y="136922"/>
                  <a:pt x="28950" y="145256"/>
                </a:cubicBezTo>
                <a:cubicBezTo>
                  <a:pt x="34903" y="153590"/>
                  <a:pt x="42841" y="158352"/>
                  <a:pt x="48000" y="159543"/>
                </a:cubicBezTo>
                <a:cubicBezTo>
                  <a:pt x="53159" y="160734"/>
                  <a:pt x="55937" y="158353"/>
                  <a:pt x="59906" y="152400"/>
                </a:cubicBezTo>
                <a:cubicBezTo>
                  <a:pt x="63875" y="146447"/>
                  <a:pt x="71018" y="137716"/>
                  <a:pt x="71812" y="123825"/>
                </a:cubicBezTo>
                <a:cubicBezTo>
                  <a:pt x="72606" y="109934"/>
                  <a:pt x="64668" y="69056"/>
                  <a:pt x="64668" y="69056"/>
                </a:cubicBezTo>
                <a:lnTo>
                  <a:pt x="2656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1161041" y="5342911"/>
            <a:ext cx="35418" cy="72063"/>
          </a:xfrm>
          <a:custGeom>
            <a:avLst/>
            <a:gdLst>
              <a:gd name="connsiteX0" fmla="*/ 29584 w 35418"/>
              <a:gd name="connsiteY0" fmla="*/ 72052 h 72063"/>
              <a:gd name="connsiteX1" fmla="*/ 1009 w 35418"/>
              <a:gd name="connsiteY1" fmla="*/ 22045 h 72063"/>
              <a:gd name="connsiteX2" fmla="*/ 8153 w 35418"/>
              <a:gd name="connsiteY2" fmla="*/ 614 h 72063"/>
              <a:gd name="connsiteX3" fmla="*/ 24822 w 35418"/>
              <a:gd name="connsiteY3" fmla="*/ 5377 h 72063"/>
              <a:gd name="connsiteX4" fmla="*/ 34347 w 35418"/>
              <a:gd name="connsiteY4" fmla="*/ 17283 h 72063"/>
              <a:gd name="connsiteX5" fmla="*/ 29584 w 35418"/>
              <a:gd name="connsiteY5" fmla="*/ 72052 h 7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" h="72063">
                <a:moveTo>
                  <a:pt x="29584" y="72052"/>
                </a:moveTo>
                <a:cubicBezTo>
                  <a:pt x="24028" y="72846"/>
                  <a:pt x="4581" y="33951"/>
                  <a:pt x="1009" y="22045"/>
                </a:cubicBezTo>
                <a:cubicBezTo>
                  <a:pt x="-2563" y="10139"/>
                  <a:pt x="4184" y="3392"/>
                  <a:pt x="8153" y="614"/>
                </a:cubicBezTo>
                <a:cubicBezTo>
                  <a:pt x="12122" y="-2164"/>
                  <a:pt x="24822" y="5377"/>
                  <a:pt x="24822" y="5377"/>
                </a:cubicBezTo>
                <a:cubicBezTo>
                  <a:pt x="29188" y="8155"/>
                  <a:pt x="31966" y="11727"/>
                  <a:pt x="34347" y="17283"/>
                </a:cubicBezTo>
                <a:cubicBezTo>
                  <a:pt x="36728" y="22839"/>
                  <a:pt x="35140" y="71258"/>
                  <a:pt x="29584" y="720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>
            <a:off x="1172527" y="5301507"/>
            <a:ext cx="47784" cy="118103"/>
          </a:xfrm>
          <a:custGeom>
            <a:avLst/>
            <a:gdLst>
              <a:gd name="connsiteX0" fmla="*/ 3 w 41437"/>
              <a:gd name="connsiteY0" fmla="*/ 322 h 64648"/>
              <a:gd name="connsiteX1" fmla="*/ 38103 w 41437"/>
              <a:gd name="connsiteY1" fmla="*/ 40804 h 64648"/>
              <a:gd name="connsiteX2" fmla="*/ 35722 w 41437"/>
              <a:gd name="connsiteY2" fmla="*/ 64616 h 64648"/>
              <a:gd name="connsiteX3" fmla="*/ 3 w 41437"/>
              <a:gd name="connsiteY3" fmla="*/ 322 h 64648"/>
              <a:gd name="connsiteX0" fmla="*/ 3 w 43761"/>
              <a:gd name="connsiteY0" fmla="*/ 825 h 81803"/>
              <a:gd name="connsiteX1" fmla="*/ 38103 w 43761"/>
              <a:gd name="connsiteY1" fmla="*/ 41307 h 81803"/>
              <a:gd name="connsiteX2" fmla="*/ 40484 w 43761"/>
              <a:gd name="connsiteY2" fmla="*/ 81788 h 81803"/>
              <a:gd name="connsiteX3" fmla="*/ 3 w 43761"/>
              <a:gd name="connsiteY3" fmla="*/ 825 h 81803"/>
              <a:gd name="connsiteX0" fmla="*/ 3 w 46677"/>
              <a:gd name="connsiteY0" fmla="*/ 1731 h 83035"/>
              <a:gd name="connsiteX1" fmla="*/ 42866 w 46677"/>
              <a:gd name="connsiteY1" fmla="*/ 30307 h 83035"/>
              <a:gd name="connsiteX2" fmla="*/ 40484 w 46677"/>
              <a:gd name="connsiteY2" fmla="*/ 82694 h 83035"/>
              <a:gd name="connsiteX3" fmla="*/ 3 w 46677"/>
              <a:gd name="connsiteY3" fmla="*/ 1731 h 83035"/>
              <a:gd name="connsiteX0" fmla="*/ 12 w 50901"/>
              <a:gd name="connsiteY0" fmla="*/ 3037 h 108043"/>
              <a:gd name="connsiteX1" fmla="*/ 42875 w 50901"/>
              <a:gd name="connsiteY1" fmla="*/ 31613 h 108043"/>
              <a:gd name="connsiteX2" fmla="*/ 47637 w 50901"/>
              <a:gd name="connsiteY2" fmla="*/ 107812 h 108043"/>
              <a:gd name="connsiteX3" fmla="*/ 12 w 50901"/>
              <a:gd name="connsiteY3" fmla="*/ 3037 h 108043"/>
              <a:gd name="connsiteX0" fmla="*/ 47 w 54806"/>
              <a:gd name="connsiteY0" fmla="*/ 3741 h 120621"/>
              <a:gd name="connsiteX1" fmla="*/ 42910 w 54806"/>
              <a:gd name="connsiteY1" fmla="*/ 32317 h 120621"/>
              <a:gd name="connsiteX2" fmla="*/ 52435 w 54806"/>
              <a:gd name="connsiteY2" fmla="*/ 120422 h 120621"/>
              <a:gd name="connsiteX3" fmla="*/ 47 w 54806"/>
              <a:gd name="connsiteY3" fmla="*/ 3741 h 120621"/>
              <a:gd name="connsiteX0" fmla="*/ 0 w 47784"/>
              <a:gd name="connsiteY0" fmla="*/ 3599 h 118103"/>
              <a:gd name="connsiteX1" fmla="*/ 42863 w 47784"/>
              <a:gd name="connsiteY1" fmla="*/ 32175 h 118103"/>
              <a:gd name="connsiteX2" fmla="*/ 42863 w 47784"/>
              <a:gd name="connsiteY2" fmla="*/ 117899 h 118103"/>
              <a:gd name="connsiteX3" fmla="*/ 0 w 47784"/>
              <a:gd name="connsiteY3" fmla="*/ 3599 h 11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84" h="118103">
                <a:moveTo>
                  <a:pt x="0" y="3599"/>
                </a:moveTo>
                <a:cubicBezTo>
                  <a:pt x="0" y="-10688"/>
                  <a:pt x="36910" y="21459"/>
                  <a:pt x="42863" y="32175"/>
                </a:cubicBezTo>
                <a:cubicBezTo>
                  <a:pt x="48816" y="42891"/>
                  <a:pt x="50007" y="122662"/>
                  <a:pt x="42863" y="117899"/>
                </a:cubicBezTo>
                <a:cubicBezTo>
                  <a:pt x="35719" y="113136"/>
                  <a:pt x="0" y="17886"/>
                  <a:pt x="0" y="35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자유형 37"/>
          <p:cNvSpPr/>
          <p:nvPr/>
        </p:nvSpPr>
        <p:spPr>
          <a:xfrm>
            <a:off x="678113" y="5004594"/>
            <a:ext cx="420251" cy="591404"/>
          </a:xfrm>
          <a:custGeom>
            <a:avLst/>
            <a:gdLst>
              <a:gd name="connsiteX0" fmla="*/ 412500 w 420251"/>
              <a:gd name="connsiteY0" fmla="*/ 272256 h 591404"/>
              <a:gd name="connsiteX1" fmla="*/ 372018 w 420251"/>
              <a:gd name="connsiteY1" fmla="*/ 131762 h 591404"/>
              <a:gd name="connsiteX2" fmla="*/ 336300 w 420251"/>
              <a:gd name="connsiteY2" fmla="*/ 57944 h 591404"/>
              <a:gd name="connsiteX3" fmla="*/ 272006 w 420251"/>
              <a:gd name="connsiteY3" fmla="*/ 15081 h 591404"/>
              <a:gd name="connsiteX4" fmla="*/ 219618 w 420251"/>
              <a:gd name="connsiteY4" fmla="*/ 794 h 591404"/>
              <a:gd name="connsiteX5" fmla="*/ 143418 w 420251"/>
              <a:gd name="connsiteY5" fmla="*/ 7937 h 591404"/>
              <a:gd name="connsiteX6" fmla="*/ 71981 w 420251"/>
              <a:gd name="connsiteY6" fmla="*/ 57944 h 591404"/>
              <a:gd name="connsiteX7" fmla="*/ 26737 w 420251"/>
              <a:gd name="connsiteY7" fmla="*/ 119856 h 591404"/>
              <a:gd name="connsiteX8" fmla="*/ 5306 w 420251"/>
              <a:gd name="connsiteY8" fmla="*/ 215106 h 591404"/>
              <a:gd name="connsiteX9" fmla="*/ 543 w 420251"/>
              <a:gd name="connsiteY9" fmla="*/ 312737 h 591404"/>
              <a:gd name="connsiteX10" fmla="*/ 14831 w 420251"/>
              <a:gd name="connsiteY10" fmla="*/ 400844 h 591404"/>
              <a:gd name="connsiteX11" fmla="*/ 45787 w 420251"/>
              <a:gd name="connsiteY11" fmla="*/ 479425 h 591404"/>
              <a:gd name="connsiteX12" fmla="*/ 83887 w 420251"/>
              <a:gd name="connsiteY12" fmla="*/ 541337 h 591404"/>
              <a:gd name="connsiteX13" fmla="*/ 129131 w 420251"/>
              <a:gd name="connsiteY13" fmla="*/ 567531 h 591404"/>
              <a:gd name="connsiteX14" fmla="*/ 238668 w 420251"/>
              <a:gd name="connsiteY14" fmla="*/ 591344 h 591404"/>
              <a:gd name="connsiteX15" fmla="*/ 333918 w 420251"/>
              <a:gd name="connsiteY15" fmla="*/ 560387 h 591404"/>
              <a:gd name="connsiteX16" fmla="*/ 393450 w 420251"/>
              <a:gd name="connsiteY16" fmla="*/ 510381 h 591404"/>
              <a:gd name="connsiteX17" fmla="*/ 417262 w 420251"/>
              <a:gd name="connsiteY17" fmla="*/ 424656 h 591404"/>
              <a:gd name="connsiteX18" fmla="*/ 419643 w 420251"/>
              <a:gd name="connsiteY18" fmla="*/ 362744 h 591404"/>
              <a:gd name="connsiteX19" fmla="*/ 412500 w 420251"/>
              <a:gd name="connsiteY19" fmla="*/ 272256 h 59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0251" h="591404">
                <a:moveTo>
                  <a:pt x="412500" y="272256"/>
                </a:moveTo>
                <a:cubicBezTo>
                  <a:pt x="404562" y="233759"/>
                  <a:pt x="384718" y="167481"/>
                  <a:pt x="372018" y="131762"/>
                </a:cubicBezTo>
                <a:cubicBezTo>
                  <a:pt x="359318" y="96043"/>
                  <a:pt x="352969" y="77391"/>
                  <a:pt x="336300" y="57944"/>
                </a:cubicBezTo>
                <a:cubicBezTo>
                  <a:pt x="319631" y="38497"/>
                  <a:pt x="291453" y="24606"/>
                  <a:pt x="272006" y="15081"/>
                </a:cubicBezTo>
                <a:cubicBezTo>
                  <a:pt x="252559" y="5556"/>
                  <a:pt x="241049" y="1985"/>
                  <a:pt x="219618" y="794"/>
                </a:cubicBezTo>
                <a:cubicBezTo>
                  <a:pt x="198187" y="-397"/>
                  <a:pt x="168024" y="-1588"/>
                  <a:pt x="143418" y="7937"/>
                </a:cubicBezTo>
                <a:cubicBezTo>
                  <a:pt x="118812" y="17462"/>
                  <a:pt x="91428" y="39291"/>
                  <a:pt x="71981" y="57944"/>
                </a:cubicBezTo>
                <a:cubicBezTo>
                  <a:pt x="52534" y="76597"/>
                  <a:pt x="37849" y="93662"/>
                  <a:pt x="26737" y="119856"/>
                </a:cubicBezTo>
                <a:cubicBezTo>
                  <a:pt x="15625" y="146050"/>
                  <a:pt x="9672" y="182959"/>
                  <a:pt x="5306" y="215106"/>
                </a:cubicBezTo>
                <a:cubicBezTo>
                  <a:pt x="940" y="247253"/>
                  <a:pt x="-1045" y="281781"/>
                  <a:pt x="543" y="312737"/>
                </a:cubicBezTo>
                <a:cubicBezTo>
                  <a:pt x="2130" y="343693"/>
                  <a:pt x="7290" y="373063"/>
                  <a:pt x="14831" y="400844"/>
                </a:cubicBezTo>
                <a:cubicBezTo>
                  <a:pt x="22372" y="428625"/>
                  <a:pt x="34278" y="456010"/>
                  <a:pt x="45787" y="479425"/>
                </a:cubicBezTo>
                <a:cubicBezTo>
                  <a:pt x="57296" y="502841"/>
                  <a:pt x="69996" y="526653"/>
                  <a:pt x="83887" y="541337"/>
                </a:cubicBezTo>
                <a:cubicBezTo>
                  <a:pt x="97778" y="556021"/>
                  <a:pt x="103334" y="559197"/>
                  <a:pt x="129131" y="567531"/>
                </a:cubicBezTo>
                <a:cubicBezTo>
                  <a:pt x="154928" y="575865"/>
                  <a:pt x="204537" y="592535"/>
                  <a:pt x="238668" y="591344"/>
                </a:cubicBezTo>
                <a:cubicBezTo>
                  <a:pt x="272799" y="590153"/>
                  <a:pt x="308121" y="573881"/>
                  <a:pt x="333918" y="560387"/>
                </a:cubicBezTo>
                <a:cubicBezTo>
                  <a:pt x="359715" y="546893"/>
                  <a:pt x="379559" y="533003"/>
                  <a:pt x="393450" y="510381"/>
                </a:cubicBezTo>
                <a:cubicBezTo>
                  <a:pt x="407341" y="487759"/>
                  <a:pt x="412897" y="449262"/>
                  <a:pt x="417262" y="424656"/>
                </a:cubicBezTo>
                <a:cubicBezTo>
                  <a:pt x="421627" y="400050"/>
                  <a:pt x="420040" y="384969"/>
                  <a:pt x="419643" y="362744"/>
                </a:cubicBezTo>
                <a:cubicBezTo>
                  <a:pt x="419246" y="340519"/>
                  <a:pt x="420438" y="310753"/>
                  <a:pt x="412500" y="27225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3A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자유형 38"/>
          <p:cNvSpPr/>
          <p:nvPr/>
        </p:nvSpPr>
        <p:spPr>
          <a:xfrm>
            <a:off x="914357" y="5346648"/>
            <a:ext cx="143300" cy="154269"/>
          </a:xfrm>
          <a:custGeom>
            <a:avLst/>
            <a:gdLst>
              <a:gd name="connsiteX0" fmla="*/ 142918 w 143229"/>
              <a:gd name="connsiteY0" fmla="*/ 61171 h 154269"/>
              <a:gd name="connsiteX1" fmla="*/ 90531 w 143229"/>
              <a:gd name="connsiteY1" fmla="*/ 34977 h 154269"/>
              <a:gd name="connsiteX2" fmla="*/ 66718 w 143229"/>
              <a:gd name="connsiteY2" fmla="*/ 39740 h 154269"/>
              <a:gd name="connsiteX3" fmla="*/ 52431 w 143229"/>
              <a:gd name="connsiteY3" fmla="*/ 61171 h 154269"/>
              <a:gd name="connsiteX4" fmla="*/ 42906 w 143229"/>
              <a:gd name="connsiteY4" fmla="*/ 101652 h 154269"/>
              <a:gd name="connsiteX5" fmla="*/ 33381 w 143229"/>
              <a:gd name="connsiteY5" fmla="*/ 125465 h 154269"/>
              <a:gd name="connsiteX6" fmla="*/ 28618 w 143229"/>
              <a:gd name="connsiteY6" fmla="*/ 144515 h 154269"/>
              <a:gd name="connsiteX7" fmla="*/ 16712 w 143229"/>
              <a:gd name="connsiteY7" fmla="*/ 154040 h 154269"/>
              <a:gd name="connsiteX8" fmla="*/ 4806 w 143229"/>
              <a:gd name="connsiteY8" fmla="*/ 149277 h 154269"/>
              <a:gd name="connsiteX9" fmla="*/ 43 w 143229"/>
              <a:gd name="connsiteY9" fmla="*/ 127846 h 154269"/>
              <a:gd name="connsiteX10" fmla="*/ 7187 w 143229"/>
              <a:gd name="connsiteY10" fmla="*/ 80221 h 154269"/>
              <a:gd name="connsiteX11" fmla="*/ 21474 w 143229"/>
              <a:gd name="connsiteY11" fmla="*/ 42121 h 154269"/>
              <a:gd name="connsiteX12" fmla="*/ 38143 w 143229"/>
              <a:gd name="connsiteY12" fmla="*/ 15927 h 154269"/>
              <a:gd name="connsiteX13" fmla="*/ 57193 w 143229"/>
              <a:gd name="connsiteY13" fmla="*/ 1640 h 154269"/>
              <a:gd name="connsiteX14" fmla="*/ 88149 w 143229"/>
              <a:gd name="connsiteY14" fmla="*/ 1640 h 154269"/>
              <a:gd name="connsiteX15" fmla="*/ 111962 w 143229"/>
              <a:gd name="connsiteY15" fmla="*/ 13546 h 154269"/>
              <a:gd name="connsiteX16" fmla="*/ 142918 w 143229"/>
              <a:gd name="connsiteY16" fmla="*/ 61171 h 154269"/>
              <a:gd name="connsiteX0" fmla="*/ 142918 w 142922"/>
              <a:gd name="connsiteY0" fmla="*/ 61171 h 154269"/>
              <a:gd name="connsiteX1" fmla="*/ 109581 w 142922"/>
              <a:gd name="connsiteY1" fmla="*/ 51646 h 154269"/>
              <a:gd name="connsiteX2" fmla="*/ 66718 w 142922"/>
              <a:gd name="connsiteY2" fmla="*/ 39740 h 154269"/>
              <a:gd name="connsiteX3" fmla="*/ 52431 w 142922"/>
              <a:gd name="connsiteY3" fmla="*/ 61171 h 154269"/>
              <a:gd name="connsiteX4" fmla="*/ 42906 w 142922"/>
              <a:gd name="connsiteY4" fmla="*/ 101652 h 154269"/>
              <a:gd name="connsiteX5" fmla="*/ 33381 w 142922"/>
              <a:gd name="connsiteY5" fmla="*/ 125465 h 154269"/>
              <a:gd name="connsiteX6" fmla="*/ 28618 w 142922"/>
              <a:gd name="connsiteY6" fmla="*/ 144515 h 154269"/>
              <a:gd name="connsiteX7" fmla="*/ 16712 w 142922"/>
              <a:gd name="connsiteY7" fmla="*/ 154040 h 154269"/>
              <a:gd name="connsiteX8" fmla="*/ 4806 w 142922"/>
              <a:gd name="connsiteY8" fmla="*/ 149277 h 154269"/>
              <a:gd name="connsiteX9" fmla="*/ 43 w 142922"/>
              <a:gd name="connsiteY9" fmla="*/ 127846 h 154269"/>
              <a:gd name="connsiteX10" fmla="*/ 7187 w 142922"/>
              <a:gd name="connsiteY10" fmla="*/ 80221 h 154269"/>
              <a:gd name="connsiteX11" fmla="*/ 21474 w 142922"/>
              <a:gd name="connsiteY11" fmla="*/ 42121 h 154269"/>
              <a:gd name="connsiteX12" fmla="*/ 38143 w 142922"/>
              <a:gd name="connsiteY12" fmla="*/ 15927 h 154269"/>
              <a:gd name="connsiteX13" fmla="*/ 57193 w 142922"/>
              <a:gd name="connsiteY13" fmla="*/ 1640 h 154269"/>
              <a:gd name="connsiteX14" fmla="*/ 88149 w 142922"/>
              <a:gd name="connsiteY14" fmla="*/ 1640 h 154269"/>
              <a:gd name="connsiteX15" fmla="*/ 111962 w 142922"/>
              <a:gd name="connsiteY15" fmla="*/ 13546 h 154269"/>
              <a:gd name="connsiteX16" fmla="*/ 142918 w 142922"/>
              <a:gd name="connsiteY16" fmla="*/ 61171 h 154269"/>
              <a:gd name="connsiteX0" fmla="*/ 142918 w 142923"/>
              <a:gd name="connsiteY0" fmla="*/ 73077 h 154269"/>
              <a:gd name="connsiteX1" fmla="*/ 109581 w 142923"/>
              <a:gd name="connsiteY1" fmla="*/ 51646 h 154269"/>
              <a:gd name="connsiteX2" fmla="*/ 66718 w 142923"/>
              <a:gd name="connsiteY2" fmla="*/ 39740 h 154269"/>
              <a:gd name="connsiteX3" fmla="*/ 52431 w 142923"/>
              <a:gd name="connsiteY3" fmla="*/ 61171 h 154269"/>
              <a:gd name="connsiteX4" fmla="*/ 42906 w 142923"/>
              <a:gd name="connsiteY4" fmla="*/ 101652 h 154269"/>
              <a:gd name="connsiteX5" fmla="*/ 33381 w 142923"/>
              <a:gd name="connsiteY5" fmla="*/ 125465 h 154269"/>
              <a:gd name="connsiteX6" fmla="*/ 28618 w 142923"/>
              <a:gd name="connsiteY6" fmla="*/ 144515 h 154269"/>
              <a:gd name="connsiteX7" fmla="*/ 16712 w 142923"/>
              <a:gd name="connsiteY7" fmla="*/ 154040 h 154269"/>
              <a:gd name="connsiteX8" fmla="*/ 4806 w 142923"/>
              <a:gd name="connsiteY8" fmla="*/ 149277 h 154269"/>
              <a:gd name="connsiteX9" fmla="*/ 43 w 142923"/>
              <a:gd name="connsiteY9" fmla="*/ 127846 h 154269"/>
              <a:gd name="connsiteX10" fmla="*/ 7187 w 142923"/>
              <a:gd name="connsiteY10" fmla="*/ 80221 h 154269"/>
              <a:gd name="connsiteX11" fmla="*/ 21474 w 142923"/>
              <a:gd name="connsiteY11" fmla="*/ 42121 h 154269"/>
              <a:gd name="connsiteX12" fmla="*/ 38143 w 142923"/>
              <a:gd name="connsiteY12" fmla="*/ 15927 h 154269"/>
              <a:gd name="connsiteX13" fmla="*/ 57193 w 142923"/>
              <a:gd name="connsiteY13" fmla="*/ 1640 h 154269"/>
              <a:gd name="connsiteX14" fmla="*/ 88149 w 142923"/>
              <a:gd name="connsiteY14" fmla="*/ 1640 h 154269"/>
              <a:gd name="connsiteX15" fmla="*/ 111962 w 142923"/>
              <a:gd name="connsiteY15" fmla="*/ 13546 h 154269"/>
              <a:gd name="connsiteX16" fmla="*/ 142918 w 142923"/>
              <a:gd name="connsiteY16" fmla="*/ 73077 h 154269"/>
              <a:gd name="connsiteX0" fmla="*/ 142918 w 143411"/>
              <a:gd name="connsiteY0" fmla="*/ 73077 h 154269"/>
              <a:gd name="connsiteX1" fmla="*/ 126250 w 143411"/>
              <a:gd name="connsiteY1" fmla="*/ 77840 h 154269"/>
              <a:gd name="connsiteX2" fmla="*/ 66718 w 143411"/>
              <a:gd name="connsiteY2" fmla="*/ 39740 h 154269"/>
              <a:gd name="connsiteX3" fmla="*/ 52431 w 143411"/>
              <a:gd name="connsiteY3" fmla="*/ 61171 h 154269"/>
              <a:gd name="connsiteX4" fmla="*/ 42906 w 143411"/>
              <a:gd name="connsiteY4" fmla="*/ 101652 h 154269"/>
              <a:gd name="connsiteX5" fmla="*/ 33381 w 143411"/>
              <a:gd name="connsiteY5" fmla="*/ 125465 h 154269"/>
              <a:gd name="connsiteX6" fmla="*/ 28618 w 143411"/>
              <a:gd name="connsiteY6" fmla="*/ 144515 h 154269"/>
              <a:gd name="connsiteX7" fmla="*/ 16712 w 143411"/>
              <a:gd name="connsiteY7" fmla="*/ 154040 h 154269"/>
              <a:gd name="connsiteX8" fmla="*/ 4806 w 143411"/>
              <a:gd name="connsiteY8" fmla="*/ 149277 h 154269"/>
              <a:gd name="connsiteX9" fmla="*/ 43 w 143411"/>
              <a:gd name="connsiteY9" fmla="*/ 127846 h 154269"/>
              <a:gd name="connsiteX10" fmla="*/ 7187 w 143411"/>
              <a:gd name="connsiteY10" fmla="*/ 80221 h 154269"/>
              <a:gd name="connsiteX11" fmla="*/ 21474 w 143411"/>
              <a:gd name="connsiteY11" fmla="*/ 42121 h 154269"/>
              <a:gd name="connsiteX12" fmla="*/ 38143 w 143411"/>
              <a:gd name="connsiteY12" fmla="*/ 15927 h 154269"/>
              <a:gd name="connsiteX13" fmla="*/ 57193 w 143411"/>
              <a:gd name="connsiteY13" fmla="*/ 1640 h 154269"/>
              <a:gd name="connsiteX14" fmla="*/ 88149 w 143411"/>
              <a:gd name="connsiteY14" fmla="*/ 1640 h 154269"/>
              <a:gd name="connsiteX15" fmla="*/ 111962 w 143411"/>
              <a:gd name="connsiteY15" fmla="*/ 13546 h 154269"/>
              <a:gd name="connsiteX16" fmla="*/ 142918 w 143411"/>
              <a:gd name="connsiteY16" fmla="*/ 73077 h 154269"/>
              <a:gd name="connsiteX0" fmla="*/ 142918 w 143300"/>
              <a:gd name="connsiteY0" fmla="*/ 73077 h 154269"/>
              <a:gd name="connsiteX1" fmla="*/ 126250 w 143300"/>
              <a:gd name="connsiteY1" fmla="*/ 77840 h 154269"/>
              <a:gd name="connsiteX2" fmla="*/ 83387 w 143300"/>
              <a:gd name="connsiteY2" fmla="*/ 32596 h 154269"/>
              <a:gd name="connsiteX3" fmla="*/ 52431 w 143300"/>
              <a:gd name="connsiteY3" fmla="*/ 61171 h 154269"/>
              <a:gd name="connsiteX4" fmla="*/ 42906 w 143300"/>
              <a:gd name="connsiteY4" fmla="*/ 101652 h 154269"/>
              <a:gd name="connsiteX5" fmla="*/ 33381 w 143300"/>
              <a:gd name="connsiteY5" fmla="*/ 125465 h 154269"/>
              <a:gd name="connsiteX6" fmla="*/ 28618 w 143300"/>
              <a:gd name="connsiteY6" fmla="*/ 144515 h 154269"/>
              <a:gd name="connsiteX7" fmla="*/ 16712 w 143300"/>
              <a:gd name="connsiteY7" fmla="*/ 154040 h 154269"/>
              <a:gd name="connsiteX8" fmla="*/ 4806 w 143300"/>
              <a:gd name="connsiteY8" fmla="*/ 149277 h 154269"/>
              <a:gd name="connsiteX9" fmla="*/ 43 w 143300"/>
              <a:gd name="connsiteY9" fmla="*/ 127846 h 154269"/>
              <a:gd name="connsiteX10" fmla="*/ 7187 w 143300"/>
              <a:gd name="connsiteY10" fmla="*/ 80221 h 154269"/>
              <a:gd name="connsiteX11" fmla="*/ 21474 w 143300"/>
              <a:gd name="connsiteY11" fmla="*/ 42121 h 154269"/>
              <a:gd name="connsiteX12" fmla="*/ 38143 w 143300"/>
              <a:gd name="connsiteY12" fmla="*/ 15927 h 154269"/>
              <a:gd name="connsiteX13" fmla="*/ 57193 w 143300"/>
              <a:gd name="connsiteY13" fmla="*/ 1640 h 154269"/>
              <a:gd name="connsiteX14" fmla="*/ 88149 w 143300"/>
              <a:gd name="connsiteY14" fmla="*/ 1640 h 154269"/>
              <a:gd name="connsiteX15" fmla="*/ 111962 w 143300"/>
              <a:gd name="connsiteY15" fmla="*/ 13546 h 154269"/>
              <a:gd name="connsiteX16" fmla="*/ 142918 w 143300"/>
              <a:gd name="connsiteY16" fmla="*/ 73077 h 15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300" h="154269">
                <a:moveTo>
                  <a:pt x="142918" y="73077"/>
                </a:moveTo>
                <a:cubicBezTo>
                  <a:pt x="145299" y="83793"/>
                  <a:pt x="136172" y="84587"/>
                  <a:pt x="126250" y="77840"/>
                </a:cubicBezTo>
                <a:cubicBezTo>
                  <a:pt x="116328" y="71093"/>
                  <a:pt x="95690" y="35374"/>
                  <a:pt x="83387" y="32596"/>
                </a:cubicBezTo>
                <a:cubicBezTo>
                  <a:pt x="71084" y="29818"/>
                  <a:pt x="59178" y="49662"/>
                  <a:pt x="52431" y="61171"/>
                </a:cubicBezTo>
                <a:cubicBezTo>
                  <a:pt x="45684" y="72680"/>
                  <a:pt x="46081" y="90936"/>
                  <a:pt x="42906" y="101652"/>
                </a:cubicBezTo>
                <a:cubicBezTo>
                  <a:pt x="39731" y="112368"/>
                  <a:pt x="35762" y="118321"/>
                  <a:pt x="33381" y="125465"/>
                </a:cubicBezTo>
                <a:cubicBezTo>
                  <a:pt x="31000" y="132609"/>
                  <a:pt x="31396" y="139753"/>
                  <a:pt x="28618" y="144515"/>
                </a:cubicBezTo>
                <a:cubicBezTo>
                  <a:pt x="25840" y="149278"/>
                  <a:pt x="20681" y="153246"/>
                  <a:pt x="16712" y="154040"/>
                </a:cubicBezTo>
                <a:cubicBezTo>
                  <a:pt x="12743" y="154834"/>
                  <a:pt x="7584" y="153643"/>
                  <a:pt x="4806" y="149277"/>
                </a:cubicBezTo>
                <a:cubicBezTo>
                  <a:pt x="2028" y="144911"/>
                  <a:pt x="-354" y="139355"/>
                  <a:pt x="43" y="127846"/>
                </a:cubicBezTo>
                <a:cubicBezTo>
                  <a:pt x="440" y="116337"/>
                  <a:pt x="3615" y="94508"/>
                  <a:pt x="7187" y="80221"/>
                </a:cubicBezTo>
                <a:cubicBezTo>
                  <a:pt x="10759" y="65934"/>
                  <a:pt x="16315" y="52837"/>
                  <a:pt x="21474" y="42121"/>
                </a:cubicBezTo>
                <a:cubicBezTo>
                  <a:pt x="26633" y="31405"/>
                  <a:pt x="32190" y="22674"/>
                  <a:pt x="38143" y="15927"/>
                </a:cubicBezTo>
                <a:cubicBezTo>
                  <a:pt x="44096" y="9180"/>
                  <a:pt x="48859" y="4021"/>
                  <a:pt x="57193" y="1640"/>
                </a:cubicBezTo>
                <a:cubicBezTo>
                  <a:pt x="65527" y="-741"/>
                  <a:pt x="79021" y="-344"/>
                  <a:pt x="88149" y="1640"/>
                </a:cubicBezTo>
                <a:cubicBezTo>
                  <a:pt x="97277" y="3624"/>
                  <a:pt x="102834" y="1640"/>
                  <a:pt x="111962" y="13546"/>
                </a:cubicBezTo>
                <a:cubicBezTo>
                  <a:pt x="121090" y="25452"/>
                  <a:pt x="140537" y="62361"/>
                  <a:pt x="142918" y="730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 flipV="1">
            <a:off x="1495425" y="5378942"/>
            <a:ext cx="281052" cy="17852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1" name="직선 연결선 40"/>
          <p:cNvCxnSpPr/>
          <p:nvPr/>
        </p:nvCxnSpPr>
        <p:spPr>
          <a:xfrm flipV="1">
            <a:off x="1526381" y="5629275"/>
            <a:ext cx="364332" cy="83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2" name="직선 연결선 41"/>
          <p:cNvCxnSpPr/>
          <p:nvPr/>
        </p:nvCxnSpPr>
        <p:spPr>
          <a:xfrm flipV="1">
            <a:off x="1526381" y="5917406"/>
            <a:ext cx="364332" cy="14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3" name="직선 연결선 42"/>
          <p:cNvCxnSpPr/>
          <p:nvPr/>
        </p:nvCxnSpPr>
        <p:spPr>
          <a:xfrm flipH="1" flipV="1">
            <a:off x="247651" y="5524511"/>
            <a:ext cx="438214" cy="104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44" name="직선 연결선 43"/>
          <p:cNvCxnSpPr/>
          <p:nvPr/>
        </p:nvCxnSpPr>
        <p:spPr>
          <a:xfrm flipH="1">
            <a:off x="166688" y="5779294"/>
            <a:ext cx="511425" cy="21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5" name="자유형 44"/>
          <p:cNvSpPr/>
          <p:nvPr/>
        </p:nvSpPr>
        <p:spPr>
          <a:xfrm>
            <a:off x="331945" y="5905217"/>
            <a:ext cx="1074335" cy="605120"/>
          </a:xfrm>
          <a:custGeom>
            <a:avLst/>
            <a:gdLst>
              <a:gd name="connsiteX0" fmla="*/ 892984 w 1074335"/>
              <a:gd name="connsiteY0" fmla="*/ 224121 h 605120"/>
              <a:gd name="connsiteX1" fmla="*/ 985852 w 1074335"/>
              <a:gd name="connsiteY1" fmla="*/ 305083 h 605120"/>
              <a:gd name="connsiteX2" fmla="*/ 1054909 w 1074335"/>
              <a:gd name="connsiteY2" fmla="*/ 405096 h 605120"/>
              <a:gd name="connsiteX3" fmla="*/ 1071577 w 1074335"/>
              <a:gd name="connsiteY3" fmla="*/ 471771 h 605120"/>
              <a:gd name="connsiteX4" fmla="*/ 1007284 w 1074335"/>
              <a:gd name="connsiteY4" fmla="*/ 517014 h 605120"/>
              <a:gd name="connsiteX5" fmla="*/ 919177 w 1074335"/>
              <a:gd name="connsiteY5" fmla="*/ 559877 h 605120"/>
              <a:gd name="connsiteX6" fmla="*/ 754871 w 1074335"/>
              <a:gd name="connsiteY6" fmla="*/ 600358 h 605120"/>
              <a:gd name="connsiteX7" fmla="*/ 585802 w 1074335"/>
              <a:gd name="connsiteY7" fmla="*/ 602739 h 605120"/>
              <a:gd name="connsiteX8" fmla="*/ 407209 w 1074335"/>
              <a:gd name="connsiteY8" fmla="*/ 586071 h 605120"/>
              <a:gd name="connsiteX9" fmla="*/ 228615 w 1074335"/>
              <a:gd name="connsiteY9" fmla="*/ 524158 h 605120"/>
              <a:gd name="connsiteX10" fmla="*/ 128602 w 1074335"/>
              <a:gd name="connsiteY10" fmla="*/ 462246 h 605120"/>
              <a:gd name="connsiteX11" fmla="*/ 57165 w 1074335"/>
              <a:gd name="connsiteY11" fmla="*/ 362233 h 605120"/>
              <a:gd name="connsiteX12" fmla="*/ 16684 w 1074335"/>
              <a:gd name="connsiteY12" fmla="*/ 266983 h 605120"/>
              <a:gd name="connsiteX13" fmla="*/ 15 w 1074335"/>
              <a:gd name="connsiteY13" fmla="*/ 152683 h 605120"/>
              <a:gd name="connsiteX14" fmla="*/ 14302 w 1074335"/>
              <a:gd name="connsiteY14" fmla="*/ 66958 h 605120"/>
              <a:gd name="connsiteX15" fmla="*/ 42877 w 1074335"/>
              <a:gd name="connsiteY15" fmla="*/ 28858 h 605120"/>
              <a:gd name="connsiteX16" fmla="*/ 66690 w 1074335"/>
              <a:gd name="connsiteY16" fmla="*/ 283 h 605120"/>
              <a:gd name="connsiteX17" fmla="*/ 126221 w 1074335"/>
              <a:gd name="connsiteY17" fmla="*/ 16952 h 605120"/>
              <a:gd name="connsiteX18" fmla="*/ 257190 w 1074335"/>
              <a:gd name="connsiteY18" fmla="*/ 59814 h 605120"/>
              <a:gd name="connsiteX19" fmla="*/ 402446 w 1074335"/>
              <a:gd name="connsiteY19" fmla="*/ 107439 h 605120"/>
              <a:gd name="connsiteX20" fmla="*/ 566752 w 1074335"/>
              <a:gd name="connsiteY20" fmla="*/ 155064 h 605120"/>
              <a:gd name="connsiteX21" fmla="*/ 683434 w 1074335"/>
              <a:gd name="connsiteY21" fmla="*/ 190783 h 605120"/>
              <a:gd name="connsiteX22" fmla="*/ 809640 w 1074335"/>
              <a:gd name="connsiteY22" fmla="*/ 214596 h 605120"/>
              <a:gd name="connsiteX23" fmla="*/ 892984 w 1074335"/>
              <a:gd name="connsiteY23" fmla="*/ 224121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4335" h="605120">
                <a:moveTo>
                  <a:pt x="892984" y="224121"/>
                </a:moveTo>
                <a:cubicBezTo>
                  <a:pt x="922352" y="239202"/>
                  <a:pt x="958865" y="274921"/>
                  <a:pt x="985852" y="305083"/>
                </a:cubicBezTo>
                <a:cubicBezTo>
                  <a:pt x="1012840" y="335246"/>
                  <a:pt x="1040621" y="377315"/>
                  <a:pt x="1054909" y="405096"/>
                </a:cubicBezTo>
                <a:cubicBezTo>
                  <a:pt x="1069197" y="432877"/>
                  <a:pt x="1079515" y="453118"/>
                  <a:pt x="1071577" y="471771"/>
                </a:cubicBezTo>
                <a:cubicBezTo>
                  <a:pt x="1063640" y="490424"/>
                  <a:pt x="1032684" y="502330"/>
                  <a:pt x="1007284" y="517014"/>
                </a:cubicBezTo>
                <a:cubicBezTo>
                  <a:pt x="981884" y="531698"/>
                  <a:pt x="961246" y="545986"/>
                  <a:pt x="919177" y="559877"/>
                </a:cubicBezTo>
                <a:cubicBezTo>
                  <a:pt x="877108" y="573768"/>
                  <a:pt x="810434" y="593214"/>
                  <a:pt x="754871" y="600358"/>
                </a:cubicBezTo>
                <a:cubicBezTo>
                  <a:pt x="699308" y="607502"/>
                  <a:pt x="643746" y="605120"/>
                  <a:pt x="585802" y="602739"/>
                </a:cubicBezTo>
                <a:cubicBezTo>
                  <a:pt x="527858" y="600358"/>
                  <a:pt x="466740" y="599168"/>
                  <a:pt x="407209" y="586071"/>
                </a:cubicBezTo>
                <a:cubicBezTo>
                  <a:pt x="347678" y="572974"/>
                  <a:pt x="275049" y="544795"/>
                  <a:pt x="228615" y="524158"/>
                </a:cubicBezTo>
                <a:cubicBezTo>
                  <a:pt x="182181" y="503521"/>
                  <a:pt x="157177" y="489234"/>
                  <a:pt x="128602" y="462246"/>
                </a:cubicBezTo>
                <a:cubicBezTo>
                  <a:pt x="100027" y="435259"/>
                  <a:pt x="75818" y="394777"/>
                  <a:pt x="57165" y="362233"/>
                </a:cubicBezTo>
                <a:cubicBezTo>
                  <a:pt x="38512" y="329689"/>
                  <a:pt x="26209" y="301908"/>
                  <a:pt x="16684" y="266983"/>
                </a:cubicBezTo>
                <a:cubicBezTo>
                  <a:pt x="7159" y="232058"/>
                  <a:pt x="412" y="186020"/>
                  <a:pt x="15" y="152683"/>
                </a:cubicBezTo>
                <a:cubicBezTo>
                  <a:pt x="-382" y="119346"/>
                  <a:pt x="7158" y="87595"/>
                  <a:pt x="14302" y="66958"/>
                </a:cubicBezTo>
                <a:cubicBezTo>
                  <a:pt x="21446" y="46321"/>
                  <a:pt x="34146" y="39970"/>
                  <a:pt x="42877" y="28858"/>
                </a:cubicBezTo>
                <a:cubicBezTo>
                  <a:pt x="51608" y="17746"/>
                  <a:pt x="52799" y="2267"/>
                  <a:pt x="66690" y="283"/>
                </a:cubicBezTo>
                <a:cubicBezTo>
                  <a:pt x="80581" y="-1701"/>
                  <a:pt x="94471" y="7030"/>
                  <a:pt x="126221" y="16952"/>
                </a:cubicBezTo>
                <a:cubicBezTo>
                  <a:pt x="157971" y="26874"/>
                  <a:pt x="257190" y="59814"/>
                  <a:pt x="257190" y="59814"/>
                </a:cubicBezTo>
                <a:cubicBezTo>
                  <a:pt x="303227" y="74895"/>
                  <a:pt x="350852" y="91564"/>
                  <a:pt x="402446" y="107439"/>
                </a:cubicBezTo>
                <a:cubicBezTo>
                  <a:pt x="454040" y="123314"/>
                  <a:pt x="566752" y="155064"/>
                  <a:pt x="566752" y="155064"/>
                </a:cubicBezTo>
                <a:cubicBezTo>
                  <a:pt x="613583" y="168955"/>
                  <a:pt x="642953" y="180861"/>
                  <a:pt x="683434" y="190783"/>
                </a:cubicBezTo>
                <a:cubicBezTo>
                  <a:pt x="723915" y="200705"/>
                  <a:pt x="775509" y="208643"/>
                  <a:pt x="809640" y="214596"/>
                </a:cubicBezTo>
                <a:cubicBezTo>
                  <a:pt x="843771" y="220549"/>
                  <a:pt x="863616" y="209040"/>
                  <a:pt x="892984" y="224121"/>
                </a:cubicBezTo>
                <a:close/>
              </a:path>
            </a:pathLst>
          </a:custGeom>
          <a:solidFill>
            <a:srgbClr val="FF79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6" name="직선 연결선 45"/>
          <p:cNvCxnSpPr/>
          <p:nvPr/>
        </p:nvCxnSpPr>
        <p:spPr>
          <a:xfrm flipH="1">
            <a:off x="211931" y="5950744"/>
            <a:ext cx="466182" cy="12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7" name="원호 46"/>
          <p:cNvSpPr/>
          <p:nvPr/>
        </p:nvSpPr>
        <p:spPr>
          <a:xfrm>
            <a:off x="1172527" y="5711101"/>
            <a:ext cx="57440" cy="827812"/>
          </a:xfrm>
          <a:prstGeom prst="arc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8" name="자유형 47"/>
          <p:cNvSpPr/>
          <p:nvPr/>
        </p:nvSpPr>
        <p:spPr>
          <a:xfrm>
            <a:off x="1217102" y="6098996"/>
            <a:ext cx="369926" cy="274174"/>
          </a:xfrm>
          <a:custGeom>
            <a:avLst/>
            <a:gdLst>
              <a:gd name="connsiteX0" fmla="*/ 1970 w 369825"/>
              <a:gd name="connsiteY0" fmla="*/ 21041 h 274174"/>
              <a:gd name="connsiteX1" fmla="*/ 123414 w 369825"/>
              <a:gd name="connsiteY1" fmla="*/ 25804 h 274174"/>
              <a:gd name="connsiteX2" fmla="*/ 342489 w 369825"/>
              <a:gd name="connsiteY2" fmla="*/ 13897 h 274174"/>
              <a:gd name="connsiteX3" fmla="*/ 363920 w 369825"/>
              <a:gd name="connsiteY3" fmla="*/ 4372 h 274174"/>
              <a:gd name="connsiteX4" fmla="*/ 318676 w 369825"/>
              <a:gd name="connsiteY4" fmla="*/ 90097 h 274174"/>
              <a:gd name="connsiteX5" fmla="*/ 280576 w 369825"/>
              <a:gd name="connsiteY5" fmla="*/ 149629 h 274174"/>
              <a:gd name="connsiteX6" fmla="*/ 259145 w 369825"/>
              <a:gd name="connsiteY6" fmla="*/ 199635 h 274174"/>
              <a:gd name="connsiteX7" fmla="*/ 216282 w 369825"/>
              <a:gd name="connsiteY7" fmla="*/ 242497 h 274174"/>
              <a:gd name="connsiteX8" fmla="*/ 192470 w 369825"/>
              <a:gd name="connsiteY8" fmla="*/ 273454 h 274174"/>
              <a:gd name="connsiteX9" fmla="*/ 178182 w 369825"/>
              <a:gd name="connsiteY9" fmla="*/ 211541 h 274174"/>
              <a:gd name="connsiteX10" fmla="*/ 121032 w 369825"/>
              <a:gd name="connsiteY10" fmla="*/ 130579 h 274174"/>
              <a:gd name="connsiteX11" fmla="*/ 51976 w 369825"/>
              <a:gd name="connsiteY11" fmla="*/ 61522 h 274174"/>
              <a:gd name="connsiteX12" fmla="*/ 1970 w 369825"/>
              <a:gd name="connsiteY12" fmla="*/ 21041 h 274174"/>
              <a:gd name="connsiteX0" fmla="*/ 1970 w 369825"/>
              <a:gd name="connsiteY0" fmla="*/ 21041 h 274174"/>
              <a:gd name="connsiteX1" fmla="*/ 123414 w 369825"/>
              <a:gd name="connsiteY1" fmla="*/ 25804 h 274174"/>
              <a:gd name="connsiteX2" fmla="*/ 342489 w 369825"/>
              <a:gd name="connsiteY2" fmla="*/ 13897 h 274174"/>
              <a:gd name="connsiteX3" fmla="*/ 363920 w 369825"/>
              <a:gd name="connsiteY3" fmla="*/ 4372 h 274174"/>
              <a:gd name="connsiteX4" fmla="*/ 318676 w 369825"/>
              <a:gd name="connsiteY4" fmla="*/ 90097 h 274174"/>
              <a:gd name="connsiteX5" fmla="*/ 280576 w 369825"/>
              <a:gd name="connsiteY5" fmla="*/ 149629 h 274174"/>
              <a:gd name="connsiteX6" fmla="*/ 259145 w 369825"/>
              <a:gd name="connsiteY6" fmla="*/ 199635 h 274174"/>
              <a:gd name="connsiteX7" fmla="*/ 216282 w 369825"/>
              <a:gd name="connsiteY7" fmla="*/ 242497 h 274174"/>
              <a:gd name="connsiteX8" fmla="*/ 192470 w 369825"/>
              <a:gd name="connsiteY8" fmla="*/ 273454 h 274174"/>
              <a:gd name="connsiteX9" fmla="*/ 171038 w 369825"/>
              <a:gd name="connsiteY9" fmla="*/ 211541 h 274174"/>
              <a:gd name="connsiteX10" fmla="*/ 121032 w 369825"/>
              <a:gd name="connsiteY10" fmla="*/ 130579 h 274174"/>
              <a:gd name="connsiteX11" fmla="*/ 51976 w 369825"/>
              <a:gd name="connsiteY11" fmla="*/ 61522 h 274174"/>
              <a:gd name="connsiteX12" fmla="*/ 1970 w 369825"/>
              <a:gd name="connsiteY12" fmla="*/ 21041 h 274174"/>
              <a:gd name="connsiteX0" fmla="*/ 2071 w 369926"/>
              <a:gd name="connsiteY0" fmla="*/ 21041 h 274174"/>
              <a:gd name="connsiteX1" fmla="*/ 123515 w 369926"/>
              <a:gd name="connsiteY1" fmla="*/ 25804 h 274174"/>
              <a:gd name="connsiteX2" fmla="*/ 342590 w 369926"/>
              <a:gd name="connsiteY2" fmla="*/ 13897 h 274174"/>
              <a:gd name="connsiteX3" fmla="*/ 364021 w 369926"/>
              <a:gd name="connsiteY3" fmla="*/ 4372 h 274174"/>
              <a:gd name="connsiteX4" fmla="*/ 318777 w 369926"/>
              <a:gd name="connsiteY4" fmla="*/ 90097 h 274174"/>
              <a:gd name="connsiteX5" fmla="*/ 280677 w 369926"/>
              <a:gd name="connsiteY5" fmla="*/ 149629 h 274174"/>
              <a:gd name="connsiteX6" fmla="*/ 259246 w 369926"/>
              <a:gd name="connsiteY6" fmla="*/ 199635 h 274174"/>
              <a:gd name="connsiteX7" fmla="*/ 216383 w 369926"/>
              <a:gd name="connsiteY7" fmla="*/ 242497 h 274174"/>
              <a:gd name="connsiteX8" fmla="*/ 192571 w 369926"/>
              <a:gd name="connsiteY8" fmla="*/ 273454 h 274174"/>
              <a:gd name="connsiteX9" fmla="*/ 171139 w 369926"/>
              <a:gd name="connsiteY9" fmla="*/ 211541 h 274174"/>
              <a:gd name="connsiteX10" fmla="*/ 118751 w 369926"/>
              <a:gd name="connsiteY10" fmla="*/ 130579 h 274174"/>
              <a:gd name="connsiteX11" fmla="*/ 52077 w 369926"/>
              <a:gd name="connsiteY11" fmla="*/ 61522 h 274174"/>
              <a:gd name="connsiteX12" fmla="*/ 2071 w 369926"/>
              <a:gd name="connsiteY12" fmla="*/ 21041 h 27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926" h="274174">
                <a:moveTo>
                  <a:pt x="2071" y="21041"/>
                </a:moveTo>
                <a:cubicBezTo>
                  <a:pt x="13977" y="15088"/>
                  <a:pt x="66762" y="26995"/>
                  <a:pt x="123515" y="25804"/>
                </a:cubicBezTo>
                <a:cubicBezTo>
                  <a:pt x="180268" y="24613"/>
                  <a:pt x="302506" y="17469"/>
                  <a:pt x="342590" y="13897"/>
                </a:cubicBezTo>
                <a:cubicBezTo>
                  <a:pt x="382674" y="10325"/>
                  <a:pt x="367990" y="-8328"/>
                  <a:pt x="364021" y="4372"/>
                </a:cubicBezTo>
                <a:cubicBezTo>
                  <a:pt x="360052" y="17072"/>
                  <a:pt x="332668" y="65888"/>
                  <a:pt x="318777" y="90097"/>
                </a:cubicBezTo>
                <a:cubicBezTo>
                  <a:pt x="304886" y="114307"/>
                  <a:pt x="290599" y="131373"/>
                  <a:pt x="280677" y="149629"/>
                </a:cubicBezTo>
                <a:cubicBezTo>
                  <a:pt x="270755" y="167885"/>
                  <a:pt x="269962" y="184157"/>
                  <a:pt x="259246" y="199635"/>
                </a:cubicBezTo>
                <a:cubicBezTo>
                  <a:pt x="248530" y="215113"/>
                  <a:pt x="227495" y="230194"/>
                  <a:pt x="216383" y="242497"/>
                </a:cubicBezTo>
                <a:cubicBezTo>
                  <a:pt x="205271" y="254800"/>
                  <a:pt x="200112" y="278613"/>
                  <a:pt x="192571" y="273454"/>
                </a:cubicBezTo>
                <a:cubicBezTo>
                  <a:pt x="185030" y="268295"/>
                  <a:pt x="183442" y="235354"/>
                  <a:pt x="171139" y="211541"/>
                </a:cubicBezTo>
                <a:cubicBezTo>
                  <a:pt x="158836" y="187729"/>
                  <a:pt x="139785" y="155582"/>
                  <a:pt x="118751" y="130579"/>
                </a:cubicBezTo>
                <a:cubicBezTo>
                  <a:pt x="97717" y="105576"/>
                  <a:pt x="71524" y="79778"/>
                  <a:pt x="52077" y="61522"/>
                </a:cubicBezTo>
                <a:cubicBezTo>
                  <a:pt x="32630" y="43266"/>
                  <a:pt x="-9835" y="26994"/>
                  <a:pt x="2071" y="21041"/>
                </a:cubicBezTo>
                <a:close/>
              </a:path>
            </a:pathLst>
          </a:custGeom>
          <a:solidFill>
            <a:srgbClr val="D73C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9" name="자유형 48"/>
          <p:cNvSpPr/>
          <p:nvPr/>
        </p:nvSpPr>
        <p:spPr>
          <a:xfrm>
            <a:off x="1571423" y="5798258"/>
            <a:ext cx="150840" cy="312242"/>
          </a:xfrm>
          <a:custGeom>
            <a:avLst/>
            <a:gdLst>
              <a:gd name="connsiteX0" fmla="*/ 202 w 150725"/>
              <a:gd name="connsiteY0" fmla="*/ 21516 h 312518"/>
              <a:gd name="connsiteX1" fmla="*/ 71640 w 150725"/>
              <a:gd name="connsiteY1" fmla="*/ 11991 h 312518"/>
              <a:gd name="connsiteX2" fmla="*/ 131171 w 150725"/>
              <a:gd name="connsiteY2" fmla="*/ 69141 h 312518"/>
              <a:gd name="connsiteX3" fmla="*/ 140696 w 150725"/>
              <a:gd name="connsiteY3" fmla="*/ 162010 h 312518"/>
              <a:gd name="connsiteX4" fmla="*/ 102596 w 150725"/>
              <a:gd name="connsiteY4" fmla="*/ 238210 h 312518"/>
              <a:gd name="connsiteX5" fmla="*/ 40683 w 150725"/>
              <a:gd name="connsiteY5" fmla="*/ 278691 h 312518"/>
              <a:gd name="connsiteX6" fmla="*/ 7346 w 150725"/>
              <a:gd name="connsiteY6" fmla="*/ 312029 h 312518"/>
              <a:gd name="connsiteX7" fmla="*/ 43065 w 150725"/>
              <a:gd name="connsiteY7" fmla="*/ 295360 h 312518"/>
              <a:gd name="connsiteX8" fmla="*/ 88308 w 150725"/>
              <a:gd name="connsiteY8" fmla="*/ 252497 h 312518"/>
              <a:gd name="connsiteX9" fmla="*/ 133552 w 150725"/>
              <a:gd name="connsiteY9" fmla="*/ 192966 h 312518"/>
              <a:gd name="connsiteX10" fmla="*/ 150221 w 150725"/>
              <a:gd name="connsiteY10" fmla="*/ 107241 h 312518"/>
              <a:gd name="connsiteX11" fmla="*/ 116883 w 150725"/>
              <a:gd name="connsiteY11" fmla="*/ 33422 h 312518"/>
              <a:gd name="connsiteX12" fmla="*/ 52590 w 150725"/>
              <a:gd name="connsiteY12" fmla="*/ 85 h 312518"/>
              <a:gd name="connsiteX13" fmla="*/ 202 w 150725"/>
              <a:gd name="connsiteY13" fmla="*/ 21516 h 312518"/>
              <a:gd name="connsiteX0" fmla="*/ 202 w 150725"/>
              <a:gd name="connsiteY0" fmla="*/ 21516 h 317160"/>
              <a:gd name="connsiteX1" fmla="*/ 71640 w 150725"/>
              <a:gd name="connsiteY1" fmla="*/ 11991 h 317160"/>
              <a:gd name="connsiteX2" fmla="*/ 131171 w 150725"/>
              <a:gd name="connsiteY2" fmla="*/ 69141 h 317160"/>
              <a:gd name="connsiteX3" fmla="*/ 140696 w 150725"/>
              <a:gd name="connsiteY3" fmla="*/ 162010 h 317160"/>
              <a:gd name="connsiteX4" fmla="*/ 102596 w 150725"/>
              <a:gd name="connsiteY4" fmla="*/ 238210 h 317160"/>
              <a:gd name="connsiteX5" fmla="*/ 40683 w 150725"/>
              <a:gd name="connsiteY5" fmla="*/ 278691 h 317160"/>
              <a:gd name="connsiteX6" fmla="*/ 9727 w 150725"/>
              <a:gd name="connsiteY6" fmla="*/ 316792 h 317160"/>
              <a:gd name="connsiteX7" fmla="*/ 43065 w 150725"/>
              <a:gd name="connsiteY7" fmla="*/ 295360 h 317160"/>
              <a:gd name="connsiteX8" fmla="*/ 88308 w 150725"/>
              <a:gd name="connsiteY8" fmla="*/ 252497 h 317160"/>
              <a:gd name="connsiteX9" fmla="*/ 133552 w 150725"/>
              <a:gd name="connsiteY9" fmla="*/ 192966 h 317160"/>
              <a:gd name="connsiteX10" fmla="*/ 150221 w 150725"/>
              <a:gd name="connsiteY10" fmla="*/ 107241 h 317160"/>
              <a:gd name="connsiteX11" fmla="*/ 116883 w 150725"/>
              <a:gd name="connsiteY11" fmla="*/ 33422 h 317160"/>
              <a:gd name="connsiteX12" fmla="*/ 52590 w 150725"/>
              <a:gd name="connsiteY12" fmla="*/ 85 h 317160"/>
              <a:gd name="connsiteX13" fmla="*/ 202 w 150725"/>
              <a:gd name="connsiteY13" fmla="*/ 21516 h 317160"/>
              <a:gd name="connsiteX0" fmla="*/ 202 w 150710"/>
              <a:gd name="connsiteY0" fmla="*/ 21516 h 317160"/>
              <a:gd name="connsiteX1" fmla="*/ 71640 w 150710"/>
              <a:gd name="connsiteY1" fmla="*/ 11991 h 317160"/>
              <a:gd name="connsiteX2" fmla="*/ 131171 w 150710"/>
              <a:gd name="connsiteY2" fmla="*/ 69141 h 317160"/>
              <a:gd name="connsiteX3" fmla="*/ 140696 w 150710"/>
              <a:gd name="connsiteY3" fmla="*/ 162010 h 317160"/>
              <a:gd name="connsiteX4" fmla="*/ 102596 w 150710"/>
              <a:gd name="connsiteY4" fmla="*/ 238210 h 317160"/>
              <a:gd name="connsiteX5" fmla="*/ 40683 w 150710"/>
              <a:gd name="connsiteY5" fmla="*/ 278691 h 317160"/>
              <a:gd name="connsiteX6" fmla="*/ 9727 w 150710"/>
              <a:gd name="connsiteY6" fmla="*/ 316792 h 317160"/>
              <a:gd name="connsiteX7" fmla="*/ 43065 w 150710"/>
              <a:gd name="connsiteY7" fmla="*/ 295360 h 317160"/>
              <a:gd name="connsiteX8" fmla="*/ 90689 w 150710"/>
              <a:gd name="connsiteY8" fmla="*/ 252497 h 317160"/>
              <a:gd name="connsiteX9" fmla="*/ 133552 w 150710"/>
              <a:gd name="connsiteY9" fmla="*/ 192966 h 317160"/>
              <a:gd name="connsiteX10" fmla="*/ 150221 w 150710"/>
              <a:gd name="connsiteY10" fmla="*/ 107241 h 317160"/>
              <a:gd name="connsiteX11" fmla="*/ 116883 w 150710"/>
              <a:gd name="connsiteY11" fmla="*/ 33422 h 317160"/>
              <a:gd name="connsiteX12" fmla="*/ 52590 w 150710"/>
              <a:gd name="connsiteY12" fmla="*/ 85 h 317160"/>
              <a:gd name="connsiteX13" fmla="*/ 202 w 150710"/>
              <a:gd name="connsiteY13" fmla="*/ 21516 h 317160"/>
              <a:gd name="connsiteX0" fmla="*/ 202 w 150818"/>
              <a:gd name="connsiteY0" fmla="*/ 21516 h 317178"/>
              <a:gd name="connsiteX1" fmla="*/ 71640 w 150818"/>
              <a:gd name="connsiteY1" fmla="*/ 11991 h 317178"/>
              <a:gd name="connsiteX2" fmla="*/ 131171 w 150818"/>
              <a:gd name="connsiteY2" fmla="*/ 69141 h 317178"/>
              <a:gd name="connsiteX3" fmla="*/ 140696 w 150818"/>
              <a:gd name="connsiteY3" fmla="*/ 162010 h 317178"/>
              <a:gd name="connsiteX4" fmla="*/ 102596 w 150818"/>
              <a:gd name="connsiteY4" fmla="*/ 238210 h 317178"/>
              <a:gd name="connsiteX5" fmla="*/ 40683 w 150818"/>
              <a:gd name="connsiteY5" fmla="*/ 278691 h 317178"/>
              <a:gd name="connsiteX6" fmla="*/ 9727 w 150818"/>
              <a:gd name="connsiteY6" fmla="*/ 316792 h 317178"/>
              <a:gd name="connsiteX7" fmla="*/ 43065 w 150818"/>
              <a:gd name="connsiteY7" fmla="*/ 295360 h 317178"/>
              <a:gd name="connsiteX8" fmla="*/ 76402 w 150818"/>
              <a:gd name="connsiteY8" fmla="*/ 247734 h 317178"/>
              <a:gd name="connsiteX9" fmla="*/ 133552 w 150818"/>
              <a:gd name="connsiteY9" fmla="*/ 192966 h 317178"/>
              <a:gd name="connsiteX10" fmla="*/ 150221 w 150818"/>
              <a:gd name="connsiteY10" fmla="*/ 107241 h 317178"/>
              <a:gd name="connsiteX11" fmla="*/ 116883 w 150818"/>
              <a:gd name="connsiteY11" fmla="*/ 33422 h 317178"/>
              <a:gd name="connsiteX12" fmla="*/ 52590 w 150818"/>
              <a:gd name="connsiteY12" fmla="*/ 85 h 317178"/>
              <a:gd name="connsiteX13" fmla="*/ 202 w 150818"/>
              <a:gd name="connsiteY13" fmla="*/ 21516 h 317178"/>
              <a:gd name="connsiteX0" fmla="*/ 202 w 150818"/>
              <a:gd name="connsiteY0" fmla="*/ 21516 h 312551"/>
              <a:gd name="connsiteX1" fmla="*/ 71640 w 150818"/>
              <a:gd name="connsiteY1" fmla="*/ 11991 h 312551"/>
              <a:gd name="connsiteX2" fmla="*/ 131171 w 150818"/>
              <a:gd name="connsiteY2" fmla="*/ 69141 h 312551"/>
              <a:gd name="connsiteX3" fmla="*/ 140696 w 150818"/>
              <a:gd name="connsiteY3" fmla="*/ 162010 h 312551"/>
              <a:gd name="connsiteX4" fmla="*/ 102596 w 150818"/>
              <a:gd name="connsiteY4" fmla="*/ 238210 h 312551"/>
              <a:gd name="connsiteX5" fmla="*/ 40683 w 150818"/>
              <a:gd name="connsiteY5" fmla="*/ 278691 h 312551"/>
              <a:gd name="connsiteX6" fmla="*/ 12108 w 150818"/>
              <a:gd name="connsiteY6" fmla="*/ 312030 h 312551"/>
              <a:gd name="connsiteX7" fmla="*/ 43065 w 150818"/>
              <a:gd name="connsiteY7" fmla="*/ 295360 h 312551"/>
              <a:gd name="connsiteX8" fmla="*/ 76402 w 150818"/>
              <a:gd name="connsiteY8" fmla="*/ 247734 h 312551"/>
              <a:gd name="connsiteX9" fmla="*/ 133552 w 150818"/>
              <a:gd name="connsiteY9" fmla="*/ 192966 h 312551"/>
              <a:gd name="connsiteX10" fmla="*/ 150221 w 150818"/>
              <a:gd name="connsiteY10" fmla="*/ 107241 h 312551"/>
              <a:gd name="connsiteX11" fmla="*/ 116883 w 150818"/>
              <a:gd name="connsiteY11" fmla="*/ 33422 h 312551"/>
              <a:gd name="connsiteX12" fmla="*/ 52590 w 150818"/>
              <a:gd name="connsiteY12" fmla="*/ 85 h 312551"/>
              <a:gd name="connsiteX13" fmla="*/ 202 w 150818"/>
              <a:gd name="connsiteY13" fmla="*/ 21516 h 312551"/>
              <a:gd name="connsiteX0" fmla="*/ 202 w 150818"/>
              <a:gd name="connsiteY0" fmla="*/ 21516 h 312236"/>
              <a:gd name="connsiteX1" fmla="*/ 71640 w 150818"/>
              <a:gd name="connsiteY1" fmla="*/ 11991 h 312236"/>
              <a:gd name="connsiteX2" fmla="*/ 131171 w 150818"/>
              <a:gd name="connsiteY2" fmla="*/ 69141 h 312236"/>
              <a:gd name="connsiteX3" fmla="*/ 140696 w 150818"/>
              <a:gd name="connsiteY3" fmla="*/ 162010 h 312236"/>
              <a:gd name="connsiteX4" fmla="*/ 102596 w 150818"/>
              <a:gd name="connsiteY4" fmla="*/ 238210 h 312236"/>
              <a:gd name="connsiteX5" fmla="*/ 40683 w 150818"/>
              <a:gd name="connsiteY5" fmla="*/ 278691 h 312236"/>
              <a:gd name="connsiteX6" fmla="*/ 12108 w 150818"/>
              <a:gd name="connsiteY6" fmla="*/ 312030 h 312236"/>
              <a:gd name="connsiteX7" fmla="*/ 43065 w 150818"/>
              <a:gd name="connsiteY7" fmla="*/ 290598 h 312236"/>
              <a:gd name="connsiteX8" fmla="*/ 76402 w 150818"/>
              <a:gd name="connsiteY8" fmla="*/ 247734 h 312236"/>
              <a:gd name="connsiteX9" fmla="*/ 133552 w 150818"/>
              <a:gd name="connsiteY9" fmla="*/ 192966 h 312236"/>
              <a:gd name="connsiteX10" fmla="*/ 150221 w 150818"/>
              <a:gd name="connsiteY10" fmla="*/ 107241 h 312236"/>
              <a:gd name="connsiteX11" fmla="*/ 116883 w 150818"/>
              <a:gd name="connsiteY11" fmla="*/ 33422 h 312236"/>
              <a:gd name="connsiteX12" fmla="*/ 52590 w 150818"/>
              <a:gd name="connsiteY12" fmla="*/ 85 h 312236"/>
              <a:gd name="connsiteX13" fmla="*/ 202 w 150818"/>
              <a:gd name="connsiteY13" fmla="*/ 21516 h 312236"/>
              <a:gd name="connsiteX0" fmla="*/ 202 w 150840"/>
              <a:gd name="connsiteY0" fmla="*/ 21516 h 312242"/>
              <a:gd name="connsiteX1" fmla="*/ 71640 w 150840"/>
              <a:gd name="connsiteY1" fmla="*/ 11991 h 312242"/>
              <a:gd name="connsiteX2" fmla="*/ 131171 w 150840"/>
              <a:gd name="connsiteY2" fmla="*/ 69141 h 312242"/>
              <a:gd name="connsiteX3" fmla="*/ 140696 w 150840"/>
              <a:gd name="connsiteY3" fmla="*/ 162010 h 312242"/>
              <a:gd name="connsiteX4" fmla="*/ 102596 w 150840"/>
              <a:gd name="connsiteY4" fmla="*/ 238210 h 312242"/>
              <a:gd name="connsiteX5" fmla="*/ 40683 w 150840"/>
              <a:gd name="connsiteY5" fmla="*/ 278691 h 312242"/>
              <a:gd name="connsiteX6" fmla="*/ 12108 w 150840"/>
              <a:gd name="connsiteY6" fmla="*/ 312030 h 312242"/>
              <a:gd name="connsiteX7" fmla="*/ 43065 w 150840"/>
              <a:gd name="connsiteY7" fmla="*/ 290598 h 312242"/>
              <a:gd name="connsiteX8" fmla="*/ 74020 w 150840"/>
              <a:gd name="connsiteY8" fmla="*/ 245353 h 312242"/>
              <a:gd name="connsiteX9" fmla="*/ 133552 w 150840"/>
              <a:gd name="connsiteY9" fmla="*/ 192966 h 312242"/>
              <a:gd name="connsiteX10" fmla="*/ 150221 w 150840"/>
              <a:gd name="connsiteY10" fmla="*/ 107241 h 312242"/>
              <a:gd name="connsiteX11" fmla="*/ 116883 w 150840"/>
              <a:gd name="connsiteY11" fmla="*/ 33422 h 312242"/>
              <a:gd name="connsiteX12" fmla="*/ 52590 w 150840"/>
              <a:gd name="connsiteY12" fmla="*/ 85 h 312242"/>
              <a:gd name="connsiteX13" fmla="*/ 202 w 150840"/>
              <a:gd name="connsiteY13" fmla="*/ 21516 h 31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0840" h="312242">
                <a:moveTo>
                  <a:pt x="202" y="21516"/>
                </a:moveTo>
                <a:cubicBezTo>
                  <a:pt x="3377" y="23500"/>
                  <a:pt x="49812" y="4054"/>
                  <a:pt x="71640" y="11991"/>
                </a:cubicBezTo>
                <a:cubicBezTo>
                  <a:pt x="93468" y="19928"/>
                  <a:pt x="119662" y="44138"/>
                  <a:pt x="131171" y="69141"/>
                </a:cubicBezTo>
                <a:cubicBezTo>
                  <a:pt x="142680" y="94144"/>
                  <a:pt x="145459" y="133832"/>
                  <a:pt x="140696" y="162010"/>
                </a:cubicBezTo>
                <a:cubicBezTo>
                  <a:pt x="135934" y="190188"/>
                  <a:pt x="119265" y="218763"/>
                  <a:pt x="102596" y="238210"/>
                </a:cubicBezTo>
                <a:cubicBezTo>
                  <a:pt x="85927" y="257657"/>
                  <a:pt x="55764" y="266388"/>
                  <a:pt x="40683" y="278691"/>
                </a:cubicBezTo>
                <a:cubicBezTo>
                  <a:pt x="25602" y="290994"/>
                  <a:pt x="11711" y="310046"/>
                  <a:pt x="12108" y="312030"/>
                </a:cubicBezTo>
                <a:cubicBezTo>
                  <a:pt x="12505" y="314014"/>
                  <a:pt x="32746" y="301711"/>
                  <a:pt x="43065" y="290598"/>
                </a:cubicBezTo>
                <a:cubicBezTo>
                  <a:pt x="53384" y="279485"/>
                  <a:pt x="58939" y="261625"/>
                  <a:pt x="74020" y="245353"/>
                </a:cubicBezTo>
                <a:cubicBezTo>
                  <a:pt x="89101" y="229081"/>
                  <a:pt x="120852" y="215985"/>
                  <a:pt x="133552" y="192966"/>
                </a:cubicBezTo>
                <a:cubicBezTo>
                  <a:pt x="146252" y="169947"/>
                  <a:pt x="152999" y="133832"/>
                  <a:pt x="150221" y="107241"/>
                </a:cubicBezTo>
                <a:cubicBezTo>
                  <a:pt x="147443" y="80650"/>
                  <a:pt x="133155" y="51281"/>
                  <a:pt x="116883" y="33422"/>
                </a:cubicBezTo>
                <a:cubicBezTo>
                  <a:pt x="100611" y="15563"/>
                  <a:pt x="73227" y="1672"/>
                  <a:pt x="52590" y="85"/>
                </a:cubicBezTo>
                <a:cubicBezTo>
                  <a:pt x="31953" y="-1502"/>
                  <a:pt x="-2973" y="19532"/>
                  <a:pt x="202" y="215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0" name="자유형 49"/>
          <p:cNvSpPr/>
          <p:nvPr/>
        </p:nvSpPr>
        <p:spPr>
          <a:xfrm>
            <a:off x="505025" y="6574632"/>
            <a:ext cx="1100897" cy="283829"/>
          </a:xfrm>
          <a:custGeom>
            <a:avLst/>
            <a:gdLst>
              <a:gd name="connsiteX0" fmla="*/ 811806 w 1100897"/>
              <a:gd name="connsiteY0" fmla="*/ 0 h 283829"/>
              <a:gd name="connsiteX1" fmla="*/ 907056 w 1100897"/>
              <a:gd name="connsiteY1" fmla="*/ 7144 h 283829"/>
              <a:gd name="connsiteX2" fmla="*/ 947538 w 1100897"/>
              <a:gd name="connsiteY2" fmla="*/ 42863 h 283829"/>
              <a:gd name="connsiteX3" fmla="*/ 1014213 w 1100897"/>
              <a:gd name="connsiteY3" fmla="*/ 111919 h 283829"/>
              <a:gd name="connsiteX4" fmla="*/ 1061838 w 1100897"/>
              <a:gd name="connsiteY4" fmla="*/ 188119 h 283829"/>
              <a:gd name="connsiteX5" fmla="*/ 1099938 w 1100897"/>
              <a:gd name="connsiteY5" fmla="*/ 283369 h 283829"/>
              <a:gd name="connsiteX6" fmla="*/ 1099612 w 1100897"/>
              <a:gd name="connsiteY6" fmla="*/ 283829 h 283829"/>
              <a:gd name="connsiteX7" fmla="*/ 0 w 1100897"/>
              <a:gd name="connsiteY7" fmla="*/ 283829 h 283829"/>
              <a:gd name="connsiteX8" fmla="*/ 6200 w 1100897"/>
              <a:gd name="connsiteY8" fmla="*/ 266552 h 283829"/>
              <a:gd name="connsiteX9" fmla="*/ 33138 w 1100897"/>
              <a:gd name="connsiteY9" fmla="*/ 228600 h 283829"/>
              <a:gd name="connsiteX10" fmla="*/ 92669 w 1100897"/>
              <a:gd name="connsiteY10" fmla="*/ 140494 h 283829"/>
              <a:gd name="connsiteX11" fmla="*/ 159344 w 1100897"/>
              <a:gd name="connsiteY11" fmla="*/ 85725 h 283829"/>
              <a:gd name="connsiteX12" fmla="*/ 335556 w 1100897"/>
              <a:gd name="connsiteY12" fmla="*/ 35719 h 283829"/>
              <a:gd name="connsiteX13" fmla="*/ 611781 w 1100897"/>
              <a:gd name="connsiteY13" fmla="*/ 7144 h 283829"/>
              <a:gd name="connsiteX14" fmla="*/ 811806 w 1100897"/>
              <a:gd name="connsiteY14" fmla="*/ 0 h 2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0897" h="283829">
                <a:moveTo>
                  <a:pt x="811806" y="0"/>
                </a:moveTo>
                <a:cubicBezTo>
                  <a:pt x="861018" y="0"/>
                  <a:pt x="884434" y="0"/>
                  <a:pt x="907056" y="7144"/>
                </a:cubicBezTo>
                <a:cubicBezTo>
                  <a:pt x="929678" y="14288"/>
                  <a:pt x="929679" y="25401"/>
                  <a:pt x="947538" y="42863"/>
                </a:cubicBezTo>
                <a:cubicBezTo>
                  <a:pt x="965397" y="60325"/>
                  <a:pt x="995163" y="87710"/>
                  <a:pt x="1014213" y="111919"/>
                </a:cubicBezTo>
                <a:cubicBezTo>
                  <a:pt x="1033263" y="136128"/>
                  <a:pt x="1047551" y="159544"/>
                  <a:pt x="1061838" y="188119"/>
                </a:cubicBezTo>
                <a:cubicBezTo>
                  <a:pt x="1076125" y="216694"/>
                  <a:pt x="1106685" y="257175"/>
                  <a:pt x="1099938" y="283369"/>
                </a:cubicBezTo>
                <a:lnTo>
                  <a:pt x="1099612" y="283829"/>
                </a:lnTo>
                <a:lnTo>
                  <a:pt x="0" y="283829"/>
                </a:lnTo>
                <a:lnTo>
                  <a:pt x="6200" y="266552"/>
                </a:lnTo>
                <a:cubicBezTo>
                  <a:pt x="14286" y="254695"/>
                  <a:pt x="25002" y="241697"/>
                  <a:pt x="33138" y="228600"/>
                </a:cubicBezTo>
                <a:cubicBezTo>
                  <a:pt x="49410" y="202406"/>
                  <a:pt x="71635" y="164306"/>
                  <a:pt x="92669" y="140494"/>
                </a:cubicBezTo>
                <a:cubicBezTo>
                  <a:pt x="113703" y="116682"/>
                  <a:pt x="118863" y="103187"/>
                  <a:pt x="159344" y="85725"/>
                </a:cubicBezTo>
                <a:cubicBezTo>
                  <a:pt x="199825" y="68263"/>
                  <a:pt x="264912" y="42466"/>
                  <a:pt x="335556" y="35719"/>
                </a:cubicBezTo>
                <a:cubicBezTo>
                  <a:pt x="406200" y="28972"/>
                  <a:pt x="532406" y="13097"/>
                  <a:pt x="611781" y="7144"/>
                </a:cubicBezTo>
                <a:cubicBezTo>
                  <a:pt x="691156" y="1191"/>
                  <a:pt x="762594" y="0"/>
                  <a:pt x="81180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1" name="자유형 50"/>
          <p:cNvSpPr/>
          <p:nvPr/>
        </p:nvSpPr>
        <p:spPr>
          <a:xfrm>
            <a:off x="287096" y="6481273"/>
            <a:ext cx="1265685" cy="176999"/>
          </a:xfrm>
          <a:custGeom>
            <a:avLst/>
            <a:gdLst>
              <a:gd name="connsiteX0" fmla="*/ 15323 w 1265685"/>
              <a:gd name="connsiteY0" fmla="*/ 102883 h 176999"/>
              <a:gd name="connsiteX1" fmla="*/ 117717 w 1265685"/>
              <a:gd name="connsiteY1" fmla="*/ 95740 h 176999"/>
              <a:gd name="connsiteX2" fmla="*/ 253448 w 1265685"/>
              <a:gd name="connsiteY2" fmla="*/ 88596 h 176999"/>
              <a:gd name="connsiteX3" fmla="*/ 465379 w 1265685"/>
              <a:gd name="connsiteY3" fmla="*/ 93358 h 176999"/>
              <a:gd name="connsiteX4" fmla="*/ 667785 w 1265685"/>
              <a:gd name="connsiteY4" fmla="*/ 86215 h 176999"/>
              <a:gd name="connsiteX5" fmla="*/ 941629 w 1265685"/>
              <a:gd name="connsiteY5" fmla="*/ 64783 h 176999"/>
              <a:gd name="connsiteX6" fmla="*/ 1115460 w 1265685"/>
              <a:gd name="connsiteY6" fmla="*/ 26683 h 176999"/>
              <a:gd name="connsiteX7" fmla="*/ 1210710 w 1265685"/>
              <a:gd name="connsiteY7" fmla="*/ 14777 h 176999"/>
              <a:gd name="connsiteX8" fmla="*/ 1263098 w 1265685"/>
              <a:gd name="connsiteY8" fmla="*/ 490 h 176999"/>
              <a:gd name="connsiteX9" fmla="*/ 1253573 w 1265685"/>
              <a:gd name="connsiteY9" fmla="*/ 33827 h 176999"/>
              <a:gd name="connsiteX10" fmla="*/ 1217854 w 1265685"/>
              <a:gd name="connsiteY10" fmla="*/ 67165 h 176999"/>
              <a:gd name="connsiteX11" fmla="*/ 1155942 w 1265685"/>
              <a:gd name="connsiteY11" fmla="*/ 95740 h 176999"/>
              <a:gd name="connsiteX12" fmla="*/ 1060692 w 1265685"/>
              <a:gd name="connsiteY12" fmla="*/ 110027 h 176999"/>
              <a:gd name="connsiteX13" fmla="*/ 1024973 w 1265685"/>
              <a:gd name="connsiteY13" fmla="*/ 121933 h 176999"/>
              <a:gd name="connsiteX14" fmla="*/ 984492 w 1265685"/>
              <a:gd name="connsiteY14" fmla="*/ 98121 h 176999"/>
              <a:gd name="connsiteX15" fmla="*/ 917817 w 1265685"/>
              <a:gd name="connsiteY15" fmla="*/ 93358 h 176999"/>
              <a:gd name="connsiteX16" fmla="*/ 870192 w 1265685"/>
              <a:gd name="connsiteY16" fmla="*/ 107646 h 176999"/>
              <a:gd name="connsiteX17" fmla="*/ 843998 w 1265685"/>
              <a:gd name="connsiteY17" fmla="*/ 131458 h 176999"/>
              <a:gd name="connsiteX18" fmla="*/ 820185 w 1265685"/>
              <a:gd name="connsiteY18" fmla="*/ 160033 h 176999"/>
              <a:gd name="connsiteX19" fmla="*/ 679692 w 1265685"/>
              <a:gd name="connsiteY19" fmla="*/ 160033 h 176999"/>
              <a:gd name="connsiteX20" fmla="*/ 543960 w 1265685"/>
              <a:gd name="connsiteY20" fmla="*/ 169558 h 176999"/>
              <a:gd name="connsiteX21" fmla="*/ 379654 w 1265685"/>
              <a:gd name="connsiteY21" fmla="*/ 169558 h 176999"/>
              <a:gd name="connsiteX22" fmla="*/ 267735 w 1265685"/>
              <a:gd name="connsiteY22" fmla="*/ 176702 h 176999"/>
              <a:gd name="connsiteX23" fmla="*/ 108192 w 1265685"/>
              <a:gd name="connsiteY23" fmla="*/ 174321 h 176999"/>
              <a:gd name="connsiteX24" fmla="*/ 43898 w 1265685"/>
              <a:gd name="connsiteY24" fmla="*/ 162415 h 176999"/>
              <a:gd name="connsiteX25" fmla="*/ 5798 w 1265685"/>
              <a:gd name="connsiteY25" fmla="*/ 157652 h 176999"/>
              <a:gd name="connsiteX26" fmla="*/ 15323 w 1265685"/>
              <a:gd name="connsiteY26" fmla="*/ 102883 h 1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65685" h="176999">
                <a:moveTo>
                  <a:pt x="15323" y="102883"/>
                </a:moveTo>
                <a:cubicBezTo>
                  <a:pt x="33976" y="92564"/>
                  <a:pt x="117717" y="95740"/>
                  <a:pt x="117717" y="95740"/>
                </a:cubicBezTo>
                <a:cubicBezTo>
                  <a:pt x="157405" y="93359"/>
                  <a:pt x="195504" y="88993"/>
                  <a:pt x="253448" y="88596"/>
                </a:cubicBezTo>
                <a:cubicBezTo>
                  <a:pt x="311392" y="88199"/>
                  <a:pt x="396323" y="93755"/>
                  <a:pt x="465379" y="93358"/>
                </a:cubicBezTo>
                <a:cubicBezTo>
                  <a:pt x="534435" y="92961"/>
                  <a:pt x="588410" y="90977"/>
                  <a:pt x="667785" y="86215"/>
                </a:cubicBezTo>
                <a:cubicBezTo>
                  <a:pt x="747160" y="81453"/>
                  <a:pt x="867017" y="74705"/>
                  <a:pt x="941629" y="64783"/>
                </a:cubicBezTo>
                <a:cubicBezTo>
                  <a:pt x="1016241" y="54861"/>
                  <a:pt x="1070613" y="35017"/>
                  <a:pt x="1115460" y="26683"/>
                </a:cubicBezTo>
                <a:cubicBezTo>
                  <a:pt x="1160307" y="18349"/>
                  <a:pt x="1186104" y="19142"/>
                  <a:pt x="1210710" y="14777"/>
                </a:cubicBezTo>
                <a:cubicBezTo>
                  <a:pt x="1235316" y="10412"/>
                  <a:pt x="1255954" y="-2685"/>
                  <a:pt x="1263098" y="490"/>
                </a:cubicBezTo>
                <a:cubicBezTo>
                  <a:pt x="1270242" y="3665"/>
                  <a:pt x="1261114" y="22714"/>
                  <a:pt x="1253573" y="33827"/>
                </a:cubicBezTo>
                <a:cubicBezTo>
                  <a:pt x="1246032" y="44939"/>
                  <a:pt x="1234126" y="56846"/>
                  <a:pt x="1217854" y="67165"/>
                </a:cubicBezTo>
                <a:cubicBezTo>
                  <a:pt x="1201582" y="77484"/>
                  <a:pt x="1182136" y="88596"/>
                  <a:pt x="1155942" y="95740"/>
                </a:cubicBezTo>
                <a:cubicBezTo>
                  <a:pt x="1129748" y="102884"/>
                  <a:pt x="1082520" y="105662"/>
                  <a:pt x="1060692" y="110027"/>
                </a:cubicBezTo>
                <a:cubicBezTo>
                  <a:pt x="1038864" y="114393"/>
                  <a:pt x="1037673" y="123917"/>
                  <a:pt x="1024973" y="121933"/>
                </a:cubicBezTo>
                <a:cubicBezTo>
                  <a:pt x="1012273" y="119949"/>
                  <a:pt x="1002351" y="102883"/>
                  <a:pt x="984492" y="98121"/>
                </a:cubicBezTo>
                <a:cubicBezTo>
                  <a:pt x="966633" y="93359"/>
                  <a:pt x="936867" y="91771"/>
                  <a:pt x="917817" y="93358"/>
                </a:cubicBezTo>
                <a:cubicBezTo>
                  <a:pt x="898767" y="94945"/>
                  <a:pt x="882495" y="101296"/>
                  <a:pt x="870192" y="107646"/>
                </a:cubicBezTo>
                <a:cubicBezTo>
                  <a:pt x="857889" y="113996"/>
                  <a:pt x="852332" y="122727"/>
                  <a:pt x="843998" y="131458"/>
                </a:cubicBezTo>
                <a:cubicBezTo>
                  <a:pt x="835664" y="140189"/>
                  <a:pt x="847569" y="155270"/>
                  <a:pt x="820185" y="160033"/>
                </a:cubicBezTo>
                <a:cubicBezTo>
                  <a:pt x="792801" y="164796"/>
                  <a:pt x="725729" y="158446"/>
                  <a:pt x="679692" y="160033"/>
                </a:cubicBezTo>
                <a:cubicBezTo>
                  <a:pt x="633655" y="161620"/>
                  <a:pt x="593966" y="167971"/>
                  <a:pt x="543960" y="169558"/>
                </a:cubicBezTo>
                <a:cubicBezTo>
                  <a:pt x="493954" y="171145"/>
                  <a:pt x="425691" y="168367"/>
                  <a:pt x="379654" y="169558"/>
                </a:cubicBezTo>
                <a:cubicBezTo>
                  <a:pt x="333617" y="170749"/>
                  <a:pt x="267735" y="176702"/>
                  <a:pt x="267735" y="176702"/>
                </a:cubicBezTo>
                <a:cubicBezTo>
                  <a:pt x="222491" y="177496"/>
                  <a:pt x="145498" y="176702"/>
                  <a:pt x="108192" y="174321"/>
                </a:cubicBezTo>
                <a:cubicBezTo>
                  <a:pt x="70886" y="171940"/>
                  <a:pt x="60964" y="165193"/>
                  <a:pt x="43898" y="162415"/>
                </a:cubicBezTo>
                <a:cubicBezTo>
                  <a:pt x="26832" y="159637"/>
                  <a:pt x="14529" y="162018"/>
                  <a:pt x="5798" y="157652"/>
                </a:cubicBezTo>
                <a:cubicBezTo>
                  <a:pt x="-2933" y="153286"/>
                  <a:pt x="-3330" y="113202"/>
                  <a:pt x="15323" y="102883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2" name="자유형 51"/>
          <p:cNvSpPr/>
          <p:nvPr/>
        </p:nvSpPr>
        <p:spPr>
          <a:xfrm>
            <a:off x="1108816" y="6572816"/>
            <a:ext cx="229421" cy="96073"/>
          </a:xfrm>
          <a:custGeom>
            <a:avLst/>
            <a:gdLst>
              <a:gd name="connsiteX0" fmla="*/ 847 w 229421"/>
              <a:gd name="connsiteY0" fmla="*/ 94684 h 96073"/>
              <a:gd name="connsiteX1" fmla="*/ 43709 w 229421"/>
              <a:gd name="connsiteY1" fmla="*/ 18484 h 96073"/>
              <a:gd name="connsiteX2" fmla="*/ 86572 w 229421"/>
              <a:gd name="connsiteY2" fmla="*/ 1815 h 96073"/>
              <a:gd name="connsiteX3" fmla="*/ 153247 w 229421"/>
              <a:gd name="connsiteY3" fmla="*/ 4197 h 96073"/>
              <a:gd name="connsiteX4" fmla="*/ 210397 w 229421"/>
              <a:gd name="connsiteY4" fmla="*/ 35153 h 96073"/>
              <a:gd name="connsiteX5" fmla="*/ 227065 w 229421"/>
              <a:gd name="connsiteY5" fmla="*/ 75634 h 96073"/>
              <a:gd name="connsiteX6" fmla="*/ 165153 w 229421"/>
              <a:gd name="connsiteY6" fmla="*/ 63728 h 96073"/>
              <a:gd name="connsiteX7" fmla="*/ 84190 w 229421"/>
              <a:gd name="connsiteY7" fmla="*/ 68490 h 96073"/>
              <a:gd name="connsiteX8" fmla="*/ 847 w 229421"/>
              <a:gd name="connsiteY8" fmla="*/ 94684 h 9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21" h="96073">
                <a:moveTo>
                  <a:pt x="847" y="94684"/>
                </a:moveTo>
                <a:cubicBezTo>
                  <a:pt x="-5900" y="86350"/>
                  <a:pt x="29422" y="33962"/>
                  <a:pt x="43709" y="18484"/>
                </a:cubicBezTo>
                <a:cubicBezTo>
                  <a:pt x="57996" y="3006"/>
                  <a:pt x="68316" y="4196"/>
                  <a:pt x="86572" y="1815"/>
                </a:cubicBezTo>
                <a:cubicBezTo>
                  <a:pt x="104828" y="-566"/>
                  <a:pt x="132610" y="-1359"/>
                  <a:pt x="153247" y="4197"/>
                </a:cubicBezTo>
                <a:cubicBezTo>
                  <a:pt x="173884" y="9753"/>
                  <a:pt x="198094" y="23247"/>
                  <a:pt x="210397" y="35153"/>
                </a:cubicBezTo>
                <a:cubicBezTo>
                  <a:pt x="222700" y="47059"/>
                  <a:pt x="234606" y="70872"/>
                  <a:pt x="227065" y="75634"/>
                </a:cubicBezTo>
                <a:cubicBezTo>
                  <a:pt x="219524" y="80396"/>
                  <a:pt x="188965" y="64919"/>
                  <a:pt x="165153" y="63728"/>
                </a:cubicBezTo>
                <a:cubicBezTo>
                  <a:pt x="141341" y="62537"/>
                  <a:pt x="105224" y="65712"/>
                  <a:pt x="84190" y="68490"/>
                </a:cubicBezTo>
                <a:cubicBezTo>
                  <a:pt x="63156" y="71268"/>
                  <a:pt x="7594" y="103018"/>
                  <a:pt x="847" y="94684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3" name="자유형 52"/>
          <p:cNvSpPr/>
          <p:nvPr/>
        </p:nvSpPr>
        <p:spPr>
          <a:xfrm>
            <a:off x="1100138" y="6669881"/>
            <a:ext cx="255528" cy="155669"/>
          </a:xfrm>
          <a:custGeom>
            <a:avLst/>
            <a:gdLst>
              <a:gd name="connsiteX0" fmla="*/ 0 w 255528"/>
              <a:gd name="connsiteY0" fmla="*/ 54769 h 155669"/>
              <a:gd name="connsiteX1" fmla="*/ 80962 w 255528"/>
              <a:gd name="connsiteY1" fmla="*/ 11907 h 155669"/>
              <a:gd name="connsiteX2" fmla="*/ 154781 w 255528"/>
              <a:gd name="connsiteY2" fmla="*/ 0 h 155669"/>
              <a:gd name="connsiteX3" fmla="*/ 221456 w 255528"/>
              <a:gd name="connsiteY3" fmla="*/ 11907 h 155669"/>
              <a:gd name="connsiteX4" fmla="*/ 254793 w 255528"/>
              <a:gd name="connsiteY4" fmla="*/ 30957 h 155669"/>
              <a:gd name="connsiteX5" fmla="*/ 242887 w 255528"/>
              <a:gd name="connsiteY5" fmla="*/ 69057 h 155669"/>
              <a:gd name="connsiteX6" fmla="*/ 223837 w 255528"/>
              <a:gd name="connsiteY6" fmla="*/ 102394 h 155669"/>
              <a:gd name="connsiteX7" fmla="*/ 190500 w 255528"/>
              <a:gd name="connsiteY7" fmla="*/ 128588 h 155669"/>
              <a:gd name="connsiteX8" fmla="*/ 159543 w 255528"/>
              <a:gd name="connsiteY8" fmla="*/ 142875 h 155669"/>
              <a:gd name="connsiteX9" fmla="*/ 138112 w 255528"/>
              <a:gd name="connsiteY9" fmla="*/ 154782 h 155669"/>
              <a:gd name="connsiteX10" fmla="*/ 107156 w 255528"/>
              <a:gd name="connsiteY10" fmla="*/ 152400 h 155669"/>
              <a:gd name="connsiteX11" fmla="*/ 54768 w 255528"/>
              <a:gd name="connsiteY11" fmla="*/ 133350 h 155669"/>
              <a:gd name="connsiteX12" fmla="*/ 28575 w 255528"/>
              <a:gd name="connsiteY12" fmla="*/ 102394 h 155669"/>
              <a:gd name="connsiteX13" fmla="*/ 0 w 255528"/>
              <a:gd name="connsiteY13" fmla="*/ 54769 h 155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528" h="155669">
                <a:moveTo>
                  <a:pt x="0" y="54769"/>
                </a:moveTo>
                <a:cubicBezTo>
                  <a:pt x="27582" y="37902"/>
                  <a:pt x="55165" y="21035"/>
                  <a:pt x="80962" y="11907"/>
                </a:cubicBezTo>
                <a:cubicBezTo>
                  <a:pt x="106759" y="2779"/>
                  <a:pt x="131365" y="0"/>
                  <a:pt x="154781" y="0"/>
                </a:cubicBezTo>
                <a:cubicBezTo>
                  <a:pt x="178197" y="0"/>
                  <a:pt x="204787" y="6748"/>
                  <a:pt x="221456" y="11907"/>
                </a:cubicBezTo>
                <a:cubicBezTo>
                  <a:pt x="238125" y="17066"/>
                  <a:pt x="251221" y="21432"/>
                  <a:pt x="254793" y="30957"/>
                </a:cubicBezTo>
                <a:cubicBezTo>
                  <a:pt x="258365" y="40482"/>
                  <a:pt x="248046" y="57151"/>
                  <a:pt x="242887" y="69057"/>
                </a:cubicBezTo>
                <a:cubicBezTo>
                  <a:pt x="237728" y="80963"/>
                  <a:pt x="232568" y="92472"/>
                  <a:pt x="223837" y="102394"/>
                </a:cubicBezTo>
                <a:cubicBezTo>
                  <a:pt x="215106" y="112316"/>
                  <a:pt x="201216" y="121841"/>
                  <a:pt x="190500" y="128588"/>
                </a:cubicBezTo>
                <a:cubicBezTo>
                  <a:pt x="179784" y="135335"/>
                  <a:pt x="168274" y="138509"/>
                  <a:pt x="159543" y="142875"/>
                </a:cubicBezTo>
                <a:cubicBezTo>
                  <a:pt x="150812" y="147241"/>
                  <a:pt x="146843" y="153194"/>
                  <a:pt x="138112" y="154782"/>
                </a:cubicBezTo>
                <a:cubicBezTo>
                  <a:pt x="129381" y="156370"/>
                  <a:pt x="121047" y="155972"/>
                  <a:pt x="107156" y="152400"/>
                </a:cubicBezTo>
                <a:cubicBezTo>
                  <a:pt x="93265" y="148828"/>
                  <a:pt x="67865" y="141684"/>
                  <a:pt x="54768" y="133350"/>
                </a:cubicBezTo>
                <a:cubicBezTo>
                  <a:pt x="41671" y="125016"/>
                  <a:pt x="28575" y="102394"/>
                  <a:pt x="28575" y="102394"/>
                </a:cubicBezTo>
                <a:lnTo>
                  <a:pt x="0" y="54769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4" name="자유형 53"/>
          <p:cNvSpPr/>
          <p:nvPr/>
        </p:nvSpPr>
        <p:spPr>
          <a:xfrm>
            <a:off x="1098440" y="6634163"/>
            <a:ext cx="258510" cy="83582"/>
          </a:xfrm>
          <a:custGeom>
            <a:avLst/>
            <a:gdLst>
              <a:gd name="connsiteX0" fmla="*/ 6460 w 258510"/>
              <a:gd name="connsiteY0" fmla="*/ 83343 h 83582"/>
              <a:gd name="connsiteX1" fmla="*/ 80279 w 258510"/>
              <a:gd name="connsiteY1" fmla="*/ 50006 h 83582"/>
              <a:gd name="connsiteX2" fmla="*/ 146954 w 258510"/>
              <a:gd name="connsiteY2" fmla="*/ 40481 h 83582"/>
              <a:gd name="connsiteX3" fmla="*/ 206485 w 258510"/>
              <a:gd name="connsiteY3" fmla="*/ 45243 h 83582"/>
              <a:gd name="connsiteX4" fmla="*/ 256491 w 258510"/>
              <a:gd name="connsiteY4" fmla="*/ 57150 h 83582"/>
              <a:gd name="connsiteX5" fmla="*/ 242204 w 258510"/>
              <a:gd name="connsiteY5" fmla="*/ 11906 h 83582"/>
              <a:gd name="connsiteX6" fmla="*/ 182673 w 258510"/>
              <a:gd name="connsiteY6" fmla="*/ 0 h 83582"/>
              <a:gd name="connsiteX7" fmla="*/ 106473 w 258510"/>
              <a:gd name="connsiteY7" fmla="*/ 4762 h 83582"/>
              <a:gd name="connsiteX8" fmla="*/ 65991 w 258510"/>
              <a:gd name="connsiteY8" fmla="*/ 9525 h 83582"/>
              <a:gd name="connsiteX9" fmla="*/ 30273 w 258510"/>
              <a:gd name="connsiteY9" fmla="*/ 21431 h 83582"/>
              <a:gd name="connsiteX10" fmla="*/ 6460 w 258510"/>
              <a:gd name="connsiteY10" fmla="*/ 30956 h 83582"/>
              <a:gd name="connsiteX11" fmla="*/ 6460 w 258510"/>
              <a:gd name="connsiteY11" fmla="*/ 83343 h 8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510" h="83582">
                <a:moveTo>
                  <a:pt x="6460" y="83343"/>
                </a:moveTo>
                <a:cubicBezTo>
                  <a:pt x="18763" y="86518"/>
                  <a:pt x="56863" y="57150"/>
                  <a:pt x="80279" y="50006"/>
                </a:cubicBezTo>
                <a:cubicBezTo>
                  <a:pt x="103695" y="42862"/>
                  <a:pt x="125920" y="41275"/>
                  <a:pt x="146954" y="40481"/>
                </a:cubicBezTo>
                <a:cubicBezTo>
                  <a:pt x="167988" y="39687"/>
                  <a:pt x="188229" y="42465"/>
                  <a:pt x="206485" y="45243"/>
                </a:cubicBezTo>
                <a:cubicBezTo>
                  <a:pt x="224741" y="48021"/>
                  <a:pt x="250538" y="62706"/>
                  <a:pt x="256491" y="57150"/>
                </a:cubicBezTo>
                <a:cubicBezTo>
                  <a:pt x="262444" y="51594"/>
                  <a:pt x="254507" y="21431"/>
                  <a:pt x="242204" y="11906"/>
                </a:cubicBezTo>
                <a:cubicBezTo>
                  <a:pt x="229901" y="2381"/>
                  <a:pt x="205295" y="1191"/>
                  <a:pt x="182673" y="0"/>
                </a:cubicBezTo>
                <a:lnTo>
                  <a:pt x="106473" y="4762"/>
                </a:lnTo>
                <a:cubicBezTo>
                  <a:pt x="87026" y="6349"/>
                  <a:pt x="78691" y="6747"/>
                  <a:pt x="65991" y="9525"/>
                </a:cubicBezTo>
                <a:cubicBezTo>
                  <a:pt x="53291" y="12303"/>
                  <a:pt x="40195" y="17859"/>
                  <a:pt x="30273" y="21431"/>
                </a:cubicBezTo>
                <a:cubicBezTo>
                  <a:pt x="20351" y="25003"/>
                  <a:pt x="10429" y="22225"/>
                  <a:pt x="6460" y="30956"/>
                </a:cubicBezTo>
                <a:cubicBezTo>
                  <a:pt x="2491" y="39687"/>
                  <a:pt x="-5843" y="80168"/>
                  <a:pt x="6460" y="83343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5" name="타원 54"/>
          <p:cNvSpPr/>
          <p:nvPr/>
        </p:nvSpPr>
        <p:spPr>
          <a:xfrm>
            <a:off x="1233857" y="6713432"/>
            <a:ext cx="65863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6" name="원호 55"/>
          <p:cNvSpPr/>
          <p:nvPr/>
        </p:nvSpPr>
        <p:spPr>
          <a:xfrm rot="4482862">
            <a:off x="1170985" y="6722237"/>
            <a:ext cx="114167" cy="96743"/>
          </a:xfrm>
          <a:prstGeom prst="arc">
            <a:avLst/>
          </a:prstGeom>
          <a:noFill/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57" name="직선 연결선 56"/>
          <p:cNvCxnSpPr/>
          <p:nvPr/>
        </p:nvCxnSpPr>
        <p:spPr>
          <a:xfrm>
            <a:off x="1571423" y="6592757"/>
            <a:ext cx="64528" cy="26524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58" name="타원 57"/>
          <p:cNvSpPr/>
          <p:nvPr/>
        </p:nvSpPr>
        <p:spPr>
          <a:xfrm>
            <a:off x="1740694" y="6186484"/>
            <a:ext cx="364331" cy="386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9" name="자유형 58"/>
          <p:cNvSpPr/>
          <p:nvPr/>
        </p:nvSpPr>
        <p:spPr>
          <a:xfrm>
            <a:off x="1469818" y="998860"/>
            <a:ext cx="3781192" cy="3784541"/>
          </a:xfrm>
          <a:custGeom>
            <a:avLst/>
            <a:gdLst>
              <a:gd name="connsiteX0" fmla="*/ 2245735 w 3185369"/>
              <a:gd name="connsiteY0" fmla="*/ 137862 h 3188190"/>
              <a:gd name="connsiteX1" fmla="*/ 1996353 w 3185369"/>
              <a:gd name="connsiteY1" fmla="*/ 63048 h 3188190"/>
              <a:gd name="connsiteX2" fmla="*/ 1771910 w 3185369"/>
              <a:gd name="connsiteY2" fmla="*/ 13171 h 3188190"/>
              <a:gd name="connsiteX3" fmla="*/ 1314710 w 3185369"/>
              <a:gd name="connsiteY3" fmla="*/ 13171 h 3188190"/>
              <a:gd name="connsiteX4" fmla="*/ 907386 w 3185369"/>
              <a:gd name="connsiteY4" fmla="*/ 162801 h 3188190"/>
              <a:gd name="connsiteX5" fmla="*/ 599815 w 3185369"/>
              <a:gd name="connsiteY5" fmla="*/ 337368 h 3188190"/>
              <a:gd name="connsiteX6" fmla="*/ 333808 w 3185369"/>
              <a:gd name="connsiteY6" fmla="*/ 620001 h 3188190"/>
              <a:gd name="connsiteX7" fmla="*/ 109364 w 3185369"/>
              <a:gd name="connsiteY7" fmla="*/ 960822 h 3188190"/>
              <a:gd name="connsiteX8" fmla="*/ 34550 w 3185369"/>
              <a:gd name="connsiteY8" fmla="*/ 1301644 h 3188190"/>
              <a:gd name="connsiteX9" fmla="*/ 1299 w 3185369"/>
              <a:gd name="connsiteY9" fmla="*/ 1642466 h 3188190"/>
              <a:gd name="connsiteX10" fmla="*/ 76113 w 3185369"/>
              <a:gd name="connsiteY10" fmla="*/ 1950037 h 3188190"/>
              <a:gd name="connsiteX11" fmla="*/ 150928 w 3185369"/>
              <a:gd name="connsiteY11" fmla="*/ 2232670 h 3188190"/>
              <a:gd name="connsiteX12" fmla="*/ 217430 w 3185369"/>
              <a:gd name="connsiteY12" fmla="*/ 2340735 h 3188190"/>
              <a:gd name="connsiteX13" fmla="*/ 200804 w 3185369"/>
              <a:gd name="connsiteY13" fmla="*/ 2581804 h 3188190"/>
              <a:gd name="connsiteX14" fmla="*/ 117677 w 3185369"/>
              <a:gd name="connsiteY14" fmla="*/ 2814561 h 3188190"/>
              <a:gd name="connsiteX15" fmla="*/ 34550 w 3185369"/>
              <a:gd name="connsiteY15" fmla="*/ 2947564 h 3188190"/>
              <a:gd name="connsiteX16" fmla="*/ 17924 w 3185369"/>
              <a:gd name="connsiteY16" fmla="*/ 3039004 h 3188190"/>
              <a:gd name="connsiteX17" fmla="*/ 84426 w 3185369"/>
              <a:gd name="connsiteY17" fmla="*/ 3113819 h 3188190"/>
              <a:gd name="connsiteX18" fmla="*/ 234055 w 3185369"/>
              <a:gd name="connsiteY18" fmla="*/ 3088881 h 3188190"/>
              <a:gd name="connsiteX19" fmla="*/ 416935 w 3185369"/>
              <a:gd name="connsiteY19" fmla="*/ 3055630 h 3188190"/>
              <a:gd name="connsiteX20" fmla="*/ 624753 w 3185369"/>
              <a:gd name="connsiteY20" fmla="*/ 3030691 h 3188190"/>
              <a:gd name="connsiteX21" fmla="*/ 849197 w 3185369"/>
              <a:gd name="connsiteY21" fmla="*/ 3039004 h 3188190"/>
              <a:gd name="connsiteX22" fmla="*/ 1081953 w 3185369"/>
              <a:gd name="connsiteY22" fmla="*/ 3105506 h 3188190"/>
              <a:gd name="connsiteX23" fmla="*/ 1364586 w 3185369"/>
              <a:gd name="connsiteY23" fmla="*/ 3180321 h 3188190"/>
              <a:gd name="connsiteX24" fmla="*/ 1680470 w 3185369"/>
              <a:gd name="connsiteY24" fmla="*/ 3180321 h 3188190"/>
              <a:gd name="connsiteX25" fmla="*/ 2029604 w 3185369"/>
              <a:gd name="connsiteY25" fmla="*/ 3130444 h 3188190"/>
              <a:gd name="connsiteX26" fmla="*/ 2403677 w 3185369"/>
              <a:gd name="connsiteY26" fmla="*/ 2955877 h 3188190"/>
              <a:gd name="connsiteX27" fmla="*/ 2686310 w 3185369"/>
              <a:gd name="connsiteY27" fmla="*/ 2748059 h 3188190"/>
              <a:gd name="connsiteX28" fmla="*/ 2968942 w 3185369"/>
              <a:gd name="connsiteY28" fmla="*/ 2398924 h 3188190"/>
              <a:gd name="connsiteX29" fmla="*/ 3135197 w 3185369"/>
              <a:gd name="connsiteY29" fmla="*/ 1991601 h 3188190"/>
              <a:gd name="connsiteX30" fmla="*/ 3185073 w 3185369"/>
              <a:gd name="connsiteY30" fmla="*/ 1517775 h 3188190"/>
              <a:gd name="connsiteX31" fmla="*/ 3118571 w 3185369"/>
              <a:gd name="connsiteY31" fmla="*/ 1135390 h 3188190"/>
              <a:gd name="connsiteX32" fmla="*/ 2952317 w 3185369"/>
              <a:gd name="connsiteY32" fmla="*/ 794568 h 3188190"/>
              <a:gd name="connsiteX33" fmla="*/ 2752811 w 3185369"/>
              <a:gd name="connsiteY33" fmla="*/ 495310 h 3188190"/>
              <a:gd name="connsiteX34" fmla="*/ 2511742 w 3185369"/>
              <a:gd name="connsiteY34" fmla="*/ 287491 h 3188190"/>
              <a:gd name="connsiteX35" fmla="*/ 2245735 w 3185369"/>
              <a:gd name="connsiteY35" fmla="*/ 137862 h 3188190"/>
              <a:gd name="connsiteX0" fmla="*/ 2245735 w 3185369"/>
              <a:gd name="connsiteY0" fmla="*/ 137862 h 3188190"/>
              <a:gd name="connsiteX1" fmla="*/ 1996353 w 3185369"/>
              <a:gd name="connsiteY1" fmla="*/ 63048 h 3188190"/>
              <a:gd name="connsiteX2" fmla="*/ 1771910 w 3185369"/>
              <a:gd name="connsiteY2" fmla="*/ 13171 h 3188190"/>
              <a:gd name="connsiteX3" fmla="*/ 1314710 w 3185369"/>
              <a:gd name="connsiteY3" fmla="*/ 13171 h 3188190"/>
              <a:gd name="connsiteX4" fmla="*/ 907386 w 3185369"/>
              <a:gd name="connsiteY4" fmla="*/ 162801 h 3188190"/>
              <a:gd name="connsiteX5" fmla="*/ 599815 w 3185369"/>
              <a:gd name="connsiteY5" fmla="*/ 337368 h 3188190"/>
              <a:gd name="connsiteX6" fmla="*/ 333808 w 3185369"/>
              <a:gd name="connsiteY6" fmla="*/ 620001 h 3188190"/>
              <a:gd name="connsiteX7" fmla="*/ 109364 w 3185369"/>
              <a:gd name="connsiteY7" fmla="*/ 960822 h 3188190"/>
              <a:gd name="connsiteX8" fmla="*/ 34550 w 3185369"/>
              <a:gd name="connsiteY8" fmla="*/ 1301644 h 3188190"/>
              <a:gd name="connsiteX9" fmla="*/ 1299 w 3185369"/>
              <a:gd name="connsiteY9" fmla="*/ 1642466 h 3188190"/>
              <a:gd name="connsiteX10" fmla="*/ 76113 w 3185369"/>
              <a:gd name="connsiteY10" fmla="*/ 1950037 h 3188190"/>
              <a:gd name="connsiteX11" fmla="*/ 150928 w 3185369"/>
              <a:gd name="connsiteY11" fmla="*/ 2232670 h 3188190"/>
              <a:gd name="connsiteX12" fmla="*/ 200805 w 3185369"/>
              <a:gd name="connsiteY12" fmla="*/ 2373986 h 3188190"/>
              <a:gd name="connsiteX13" fmla="*/ 200804 w 3185369"/>
              <a:gd name="connsiteY13" fmla="*/ 2581804 h 3188190"/>
              <a:gd name="connsiteX14" fmla="*/ 117677 w 3185369"/>
              <a:gd name="connsiteY14" fmla="*/ 2814561 h 3188190"/>
              <a:gd name="connsiteX15" fmla="*/ 34550 w 3185369"/>
              <a:gd name="connsiteY15" fmla="*/ 2947564 h 3188190"/>
              <a:gd name="connsiteX16" fmla="*/ 17924 w 3185369"/>
              <a:gd name="connsiteY16" fmla="*/ 3039004 h 3188190"/>
              <a:gd name="connsiteX17" fmla="*/ 84426 w 3185369"/>
              <a:gd name="connsiteY17" fmla="*/ 3113819 h 3188190"/>
              <a:gd name="connsiteX18" fmla="*/ 234055 w 3185369"/>
              <a:gd name="connsiteY18" fmla="*/ 3088881 h 3188190"/>
              <a:gd name="connsiteX19" fmla="*/ 416935 w 3185369"/>
              <a:gd name="connsiteY19" fmla="*/ 3055630 h 3188190"/>
              <a:gd name="connsiteX20" fmla="*/ 624753 w 3185369"/>
              <a:gd name="connsiteY20" fmla="*/ 3030691 h 3188190"/>
              <a:gd name="connsiteX21" fmla="*/ 849197 w 3185369"/>
              <a:gd name="connsiteY21" fmla="*/ 3039004 h 3188190"/>
              <a:gd name="connsiteX22" fmla="*/ 1081953 w 3185369"/>
              <a:gd name="connsiteY22" fmla="*/ 3105506 h 3188190"/>
              <a:gd name="connsiteX23" fmla="*/ 1364586 w 3185369"/>
              <a:gd name="connsiteY23" fmla="*/ 3180321 h 3188190"/>
              <a:gd name="connsiteX24" fmla="*/ 1680470 w 3185369"/>
              <a:gd name="connsiteY24" fmla="*/ 3180321 h 3188190"/>
              <a:gd name="connsiteX25" fmla="*/ 2029604 w 3185369"/>
              <a:gd name="connsiteY25" fmla="*/ 3130444 h 3188190"/>
              <a:gd name="connsiteX26" fmla="*/ 2403677 w 3185369"/>
              <a:gd name="connsiteY26" fmla="*/ 2955877 h 3188190"/>
              <a:gd name="connsiteX27" fmla="*/ 2686310 w 3185369"/>
              <a:gd name="connsiteY27" fmla="*/ 2748059 h 3188190"/>
              <a:gd name="connsiteX28" fmla="*/ 2968942 w 3185369"/>
              <a:gd name="connsiteY28" fmla="*/ 2398924 h 3188190"/>
              <a:gd name="connsiteX29" fmla="*/ 3135197 w 3185369"/>
              <a:gd name="connsiteY29" fmla="*/ 1991601 h 3188190"/>
              <a:gd name="connsiteX30" fmla="*/ 3185073 w 3185369"/>
              <a:gd name="connsiteY30" fmla="*/ 1517775 h 3188190"/>
              <a:gd name="connsiteX31" fmla="*/ 3118571 w 3185369"/>
              <a:gd name="connsiteY31" fmla="*/ 1135390 h 3188190"/>
              <a:gd name="connsiteX32" fmla="*/ 2952317 w 3185369"/>
              <a:gd name="connsiteY32" fmla="*/ 794568 h 3188190"/>
              <a:gd name="connsiteX33" fmla="*/ 2752811 w 3185369"/>
              <a:gd name="connsiteY33" fmla="*/ 495310 h 3188190"/>
              <a:gd name="connsiteX34" fmla="*/ 2511742 w 3185369"/>
              <a:gd name="connsiteY34" fmla="*/ 287491 h 3188190"/>
              <a:gd name="connsiteX35" fmla="*/ 2245735 w 3185369"/>
              <a:gd name="connsiteY35" fmla="*/ 137862 h 318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5369" h="3188190">
                <a:moveTo>
                  <a:pt x="2245735" y="137862"/>
                </a:moveTo>
                <a:cubicBezTo>
                  <a:pt x="2159837" y="100455"/>
                  <a:pt x="2075324" y="83830"/>
                  <a:pt x="1996353" y="63048"/>
                </a:cubicBezTo>
                <a:cubicBezTo>
                  <a:pt x="1917382" y="42266"/>
                  <a:pt x="1885517" y="21484"/>
                  <a:pt x="1771910" y="13171"/>
                </a:cubicBezTo>
                <a:cubicBezTo>
                  <a:pt x="1658303" y="4858"/>
                  <a:pt x="1458797" y="-11767"/>
                  <a:pt x="1314710" y="13171"/>
                </a:cubicBezTo>
                <a:cubicBezTo>
                  <a:pt x="1170623" y="38109"/>
                  <a:pt x="1026535" y="108768"/>
                  <a:pt x="907386" y="162801"/>
                </a:cubicBezTo>
                <a:cubicBezTo>
                  <a:pt x="788237" y="216834"/>
                  <a:pt x="695411" y="261168"/>
                  <a:pt x="599815" y="337368"/>
                </a:cubicBezTo>
                <a:cubicBezTo>
                  <a:pt x="504219" y="413568"/>
                  <a:pt x="415550" y="516092"/>
                  <a:pt x="333808" y="620001"/>
                </a:cubicBezTo>
                <a:cubicBezTo>
                  <a:pt x="252066" y="723910"/>
                  <a:pt x="159240" y="847215"/>
                  <a:pt x="109364" y="960822"/>
                </a:cubicBezTo>
                <a:cubicBezTo>
                  <a:pt x="59488" y="1074429"/>
                  <a:pt x="52561" y="1188037"/>
                  <a:pt x="34550" y="1301644"/>
                </a:cubicBezTo>
                <a:cubicBezTo>
                  <a:pt x="16539" y="1415251"/>
                  <a:pt x="-5628" y="1534401"/>
                  <a:pt x="1299" y="1642466"/>
                </a:cubicBezTo>
                <a:cubicBezTo>
                  <a:pt x="8226" y="1750531"/>
                  <a:pt x="51175" y="1851670"/>
                  <a:pt x="76113" y="1950037"/>
                </a:cubicBezTo>
                <a:cubicBezTo>
                  <a:pt x="101051" y="2048404"/>
                  <a:pt x="130146" y="2162012"/>
                  <a:pt x="150928" y="2232670"/>
                </a:cubicBezTo>
                <a:cubicBezTo>
                  <a:pt x="171710" y="2303328"/>
                  <a:pt x="192492" y="2315797"/>
                  <a:pt x="200805" y="2373986"/>
                </a:cubicBezTo>
                <a:cubicBezTo>
                  <a:pt x="209118" y="2432175"/>
                  <a:pt x="214659" y="2508375"/>
                  <a:pt x="200804" y="2581804"/>
                </a:cubicBezTo>
                <a:cubicBezTo>
                  <a:pt x="186949" y="2655233"/>
                  <a:pt x="145386" y="2753601"/>
                  <a:pt x="117677" y="2814561"/>
                </a:cubicBezTo>
                <a:cubicBezTo>
                  <a:pt x="89968" y="2875521"/>
                  <a:pt x="51175" y="2910157"/>
                  <a:pt x="34550" y="2947564"/>
                </a:cubicBezTo>
                <a:cubicBezTo>
                  <a:pt x="17925" y="2984971"/>
                  <a:pt x="9611" y="3011295"/>
                  <a:pt x="17924" y="3039004"/>
                </a:cubicBezTo>
                <a:cubicBezTo>
                  <a:pt x="26237" y="3066713"/>
                  <a:pt x="48404" y="3105506"/>
                  <a:pt x="84426" y="3113819"/>
                </a:cubicBezTo>
                <a:cubicBezTo>
                  <a:pt x="120448" y="3122132"/>
                  <a:pt x="234055" y="3088881"/>
                  <a:pt x="234055" y="3088881"/>
                </a:cubicBezTo>
                <a:cubicBezTo>
                  <a:pt x="289473" y="3079183"/>
                  <a:pt x="351819" y="3065328"/>
                  <a:pt x="416935" y="3055630"/>
                </a:cubicBezTo>
                <a:cubicBezTo>
                  <a:pt x="482051" y="3045932"/>
                  <a:pt x="552709" y="3033462"/>
                  <a:pt x="624753" y="3030691"/>
                </a:cubicBezTo>
                <a:lnTo>
                  <a:pt x="849197" y="3039004"/>
                </a:lnTo>
                <a:cubicBezTo>
                  <a:pt x="925397" y="3051473"/>
                  <a:pt x="1081953" y="3105506"/>
                  <a:pt x="1081953" y="3105506"/>
                </a:cubicBezTo>
                <a:cubicBezTo>
                  <a:pt x="1167851" y="3129059"/>
                  <a:pt x="1264833" y="3167852"/>
                  <a:pt x="1364586" y="3180321"/>
                </a:cubicBezTo>
                <a:cubicBezTo>
                  <a:pt x="1464339" y="3192790"/>
                  <a:pt x="1569634" y="3188634"/>
                  <a:pt x="1680470" y="3180321"/>
                </a:cubicBezTo>
                <a:cubicBezTo>
                  <a:pt x="1791306" y="3172008"/>
                  <a:pt x="1909070" y="3167851"/>
                  <a:pt x="2029604" y="3130444"/>
                </a:cubicBezTo>
                <a:cubicBezTo>
                  <a:pt x="2150138" y="3093037"/>
                  <a:pt x="2294226" y="3019608"/>
                  <a:pt x="2403677" y="2955877"/>
                </a:cubicBezTo>
                <a:cubicBezTo>
                  <a:pt x="2513128" y="2892146"/>
                  <a:pt x="2592099" y="2840884"/>
                  <a:pt x="2686310" y="2748059"/>
                </a:cubicBezTo>
                <a:cubicBezTo>
                  <a:pt x="2780521" y="2655234"/>
                  <a:pt x="2894128" y="2525000"/>
                  <a:pt x="2968942" y="2398924"/>
                </a:cubicBezTo>
                <a:cubicBezTo>
                  <a:pt x="3043756" y="2272848"/>
                  <a:pt x="3099175" y="2138459"/>
                  <a:pt x="3135197" y="1991601"/>
                </a:cubicBezTo>
                <a:cubicBezTo>
                  <a:pt x="3171219" y="1844743"/>
                  <a:pt x="3187844" y="1660477"/>
                  <a:pt x="3185073" y="1517775"/>
                </a:cubicBezTo>
                <a:cubicBezTo>
                  <a:pt x="3182302" y="1375073"/>
                  <a:pt x="3157364" y="1255924"/>
                  <a:pt x="3118571" y="1135390"/>
                </a:cubicBezTo>
                <a:cubicBezTo>
                  <a:pt x="3079778" y="1014856"/>
                  <a:pt x="3013277" y="901248"/>
                  <a:pt x="2952317" y="794568"/>
                </a:cubicBezTo>
                <a:cubicBezTo>
                  <a:pt x="2891357" y="687888"/>
                  <a:pt x="2826240" y="579823"/>
                  <a:pt x="2752811" y="495310"/>
                </a:cubicBezTo>
                <a:cubicBezTo>
                  <a:pt x="2679382" y="410797"/>
                  <a:pt x="2592098" y="344295"/>
                  <a:pt x="2511742" y="287491"/>
                </a:cubicBezTo>
                <a:cubicBezTo>
                  <a:pt x="2431386" y="230687"/>
                  <a:pt x="2331633" y="175269"/>
                  <a:pt x="2245735" y="13786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0" name="자유형 59"/>
          <p:cNvSpPr/>
          <p:nvPr/>
        </p:nvSpPr>
        <p:spPr>
          <a:xfrm>
            <a:off x="6517387" y="904875"/>
            <a:ext cx="4128378" cy="4195744"/>
          </a:xfrm>
          <a:custGeom>
            <a:avLst/>
            <a:gdLst>
              <a:gd name="connsiteX0" fmla="*/ 3162994 w 3163389"/>
              <a:gd name="connsiteY0" fmla="*/ 1706571 h 3215008"/>
              <a:gd name="connsiteX1" fmla="*/ 3146368 w 3163389"/>
              <a:gd name="connsiteY1" fmla="*/ 1415625 h 3215008"/>
              <a:gd name="connsiteX2" fmla="*/ 3121430 w 3163389"/>
              <a:gd name="connsiteY2" fmla="*/ 1132993 h 3215008"/>
              <a:gd name="connsiteX3" fmla="*/ 2938550 w 3163389"/>
              <a:gd name="connsiteY3" fmla="*/ 742294 h 3215008"/>
              <a:gd name="connsiteX4" fmla="*/ 2689168 w 3163389"/>
              <a:gd name="connsiteY4" fmla="*/ 459662 h 3215008"/>
              <a:gd name="connsiteX5" fmla="*/ 2464725 w 3163389"/>
              <a:gd name="connsiteY5" fmla="*/ 260156 h 3215008"/>
              <a:gd name="connsiteX6" fmla="*/ 2173779 w 3163389"/>
              <a:gd name="connsiteY6" fmla="*/ 110527 h 3215008"/>
              <a:gd name="connsiteX7" fmla="*/ 1916085 w 3163389"/>
              <a:gd name="connsiteY7" fmla="*/ 44025 h 3215008"/>
              <a:gd name="connsiteX8" fmla="*/ 1683328 w 3163389"/>
              <a:gd name="connsiteY8" fmla="*/ 2462 h 3215008"/>
              <a:gd name="connsiteX9" fmla="*/ 1284317 w 3163389"/>
              <a:gd name="connsiteY9" fmla="*/ 19087 h 3215008"/>
              <a:gd name="connsiteX10" fmla="*/ 926870 w 3163389"/>
              <a:gd name="connsiteY10" fmla="*/ 135465 h 3215008"/>
              <a:gd name="connsiteX11" fmla="*/ 544485 w 3163389"/>
              <a:gd name="connsiteY11" fmla="*/ 409785 h 3215008"/>
              <a:gd name="connsiteX12" fmla="*/ 228601 w 3163389"/>
              <a:gd name="connsiteY12" fmla="*/ 750607 h 3215008"/>
              <a:gd name="connsiteX13" fmla="*/ 120536 w 3163389"/>
              <a:gd name="connsiteY13" fmla="*/ 975051 h 3215008"/>
              <a:gd name="connsiteX14" fmla="*/ 20783 w 3163389"/>
              <a:gd name="connsiteY14" fmla="*/ 1415625 h 3215008"/>
              <a:gd name="connsiteX15" fmla="*/ 12470 w 3163389"/>
              <a:gd name="connsiteY15" fmla="*/ 1889451 h 3215008"/>
              <a:gd name="connsiteX16" fmla="*/ 162099 w 3163389"/>
              <a:gd name="connsiteY16" fmla="*/ 2330025 h 3215008"/>
              <a:gd name="connsiteX17" fmla="*/ 419794 w 3163389"/>
              <a:gd name="connsiteY17" fmla="*/ 2679160 h 3215008"/>
              <a:gd name="connsiteX18" fmla="*/ 710739 w 3163389"/>
              <a:gd name="connsiteY18" fmla="*/ 2895291 h 3215008"/>
              <a:gd name="connsiteX19" fmla="*/ 943496 w 3163389"/>
              <a:gd name="connsiteY19" fmla="*/ 3069858 h 3215008"/>
              <a:gd name="connsiteX20" fmla="*/ 1176252 w 3163389"/>
              <a:gd name="connsiteY20" fmla="*/ 3136360 h 3215008"/>
              <a:gd name="connsiteX21" fmla="*/ 1458885 w 3163389"/>
              <a:gd name="connsiteY21" fmla="*/ 3194549 h 3215008"/>
              <a:gd name="connsiteX22" fmla="*/ 1699954 w 3163389"/>
              <a:gd name="connsiteY22" fmla="*/ 3211174 h 3215008"/>
              <a:gd name="connsiteX23" fmla="*/ 2015837 w 3163389"/>
              <a:gd name="connsiteY23" fmla="*/ 3128047 h 3215008"/>
              <a:gd name="connsiteX24" fmla="*/ 2248594 w 3163389"/>
              <a:gd name="connsiteY24" fmla="*/ 3069858 h 3215008"/>
              <a:gd name="connsiteX25" fmla="*/ 2431474 w 3163389"/>
              <a:gd name="connsiteY25" fmla="*/ 3028294 h 3215008"/>
              <a:gd name="connsiteX26" fmla="*/ 2680856 w 3163389"/>
              <a:gd name="connsiteY26" fmla="*/ 3044920 h 3215008"/>
              <a:gd name="connsiteX27" fmla="*/ 2896986 w 3163389"/>
              <a:gd name="connsiteY27" fmla="*/ 3044920 h 3215008"/>
              <a:gd name="connsiteX28" fmla="*/ 3021677 w 3163389"/>
              <a:gd name="connsiteY28" fmla="*/ 3069858 h 3215008"/>
              <a:gd name="connsiteX29" fmla="*/ 3096492 w 3163389"/>
              <a:gd name="connsiteY29" fmla="*/ 3061545 h 3215008"/>
              <a:gd name="connsiteX30" fmla="*/ 3138056 w 3163389"/>
              <a:gd name="connsiteY30" fmla="*/ 3019982 h 3215008"/>
              <a:gd name="connsiteX31" fmla="*/ 3138056 w 3163389"/>
              <a:gd name="connsiteY31" fmla="*/ 2953480 h 3215008"/>
              <a:gd name="connsiteX32" fmla="*/ 3079866 w 3163389"/>
              <a:gd name="connsiteY32" fmla="*/ 2828789 h 3215008"/>
              <a:gd name="connsiteX33" fmla="*/ 3005052 w 3163389"/>
              <a:gd name="connsiteY33" fmla="*/ 2679160 h 3215008"/>
              <a:gd name="connsiteX34" fmla="*/ 2955176 w 3163389"/>
              <a:gd name="connsiteY34" fmla="*/ 2496280 h 3215008"/>
              <a:gd name="connsiteX35" fmla="*/ 2955176 w 3163389"/>
              <a:gd name="connsiteY35" fmla="*/ 2371589 h 3215008"/>
              <a:gd name="connsiteX36" fmla="*/ 2988426 w 3163389"/>
              <a:gd name="connsiteY36" fmla="*/ 2230273 h 3215008"/>
              <a:gd name="connsiteX37" fmla="*/ 3079866 w 3163389"/>
              <a:gd name="connsiteY37" fmla="*/ 2047393 h 3215008"/>
              <a:gd name="connsiteX38" fmla="*/ 3129743 w 3163389"/>
              <a:gd name="connsiteY38" fmla="*/ 1856200 h 3215008"/>
              <a:gd name="connsiteX39" fmla="*/ 3162994 w 3163389"/>
              <a:gd name="connsiteY39" fmla="*/ 1706571 h 321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63389" h="3215008">
                <a:moveTo>
                  <a:pt x="3162994" y="1706571"/>
                </a:moveTo>
                <a:cubicBezTo>
                  <a:pt x="3165765" y="1633142"/>
                  <a:pt x="3153295" y="1511221"/>
                  <a:pt x="3146368" y="1415625"/>
                </a:cubicBezTo>
                <a:cubicBezTo>
                  <a:pt x="3139441" y="1320029"/>
                  <a:pt x="3156066" y="1245215"/>
                  <a:pt x="3121430" y="1132993"/>
                </a:cubicBezTo>
                <a:cubicBezTo>
                  <a:pt x="3086794" y="1020771"/>
                  <a:pt x="3010594" y="854516"/>
                  <a:pt x="2938550" y="742294"/>
                </a:cubicBezTo>
                <a:cubicBezTo>
                  <a:pt x="2866506" y="630072"/>
                  <a:pt x="2768139" y="540018"/>
                  <a:pt x="2689168" y="459662"/>
                </a:cubicBezTo>
                <a:cubicBezTo>
                  <a:pt x="2610197" y="379306"/>
                  <a:pt x="2550623" y="318345"/>
                  <a:pt x="2464725" y="260156"/>
                </a:cubicBezTo>
                <a:cubicBezTo>
                  <a:pt x="2378827" y="201967"/>
                  <a:pt x="2265219" y="146549"/>
                  <a:pt x="2173779" y="110527"/>
                </a:cubicBezTo>
                <a:cubicBezTo>
                  <a:pt x="2082339" y="74505"/>
                  <a:pt x="1997827" y="62036"/>
                  <a:pt x="1916085" y="44025"/>
                </a:cubicBezTo>
                <a:cubicBezTo>
                  <a:pt x="1834343" y="26014"/>
                  <a:pt x="1788623" y="6618"/>
                  <a:pt x="1683328" y="2462"/>
                </a:cubicBezTo>
                <a:cubicBezTo>
                  <a:pt x="1578033" y="-1694"/>
                  <a:pt x="1410393" y="-3080"/>
                  <a:pt x="1284317" y="19087"/>
                </a:cubicBezTo>
                <a:cubicBezTo>
                  <a:pt x="1158241" y="41254"/>
                  <a:pt x="1050175" y="70349"/>
                  <a:pt x="926870" y="135465"/>
                </a:cubicBezTo>
                <a:cubicBezTo>
                  <a:pt x="803565" y="200581"/>
                  <a:pt x="660863" y="307261"/>
                  <a:pt x="544485" y="409785"/>
                </a:cubicBezTo>
                <a:cubicBezTo>
                  <a:pt x="428107" y="512309"/>
                  <a:pt x="299259" y="656396"/>
                  <a:pt x="228601" y="750607"/>
                </a:cubicBezTo>
                <a:cubicBezTo>
                  <a:pt x="157943" y="844818"/>
                  <a:pt x="155172" y="864215"/>
                  <a:pt x="120536" y="975051"/>
                </a:cubicBezTo>
                <a:cubicBezTo>
                  <a:pt x="85900" y="1085887"/>
                  <a:pt x="38794" y="1263225"/>
                  <a:pt x="20783" y="1415625"/>
                </a:cubicBezTo>
                <a:cubicBezTo>
                  <a:pt x="2772" y="1568025"/>
                  <a:pt x="-11083" y="1737051"/>
                  <a:pt x="12470" y="1889451"/>
                </a:cubicBezTo>
                <a:cubicBezTo>
                  <a:pt x="36023" y="2041851"/>
                  <a:pt x="94212" y="2198407"/>
                  <a:pt x="162099" y="2330025"/>
                </a:cubicBezTo>
                <a:cubicBezTo>
                  <a:pt x="229986" y="2461643"/>
                  <a:pt x="328354" y="2584949"/>
                  <a:pt x="419794" y="2679160"/>
                </a:cubicBezTo>
                <a:cubicBezTo>
                  <a:pt x="511234" y="2773371"/>
                  <a:pt x="710739" y="2895291"/>
                  <a:pt x="710739" y="2895291"/>
                </a:cubicBezTo>
                <a:cubicBezTo>
                  <a:pt x="798023" y="2960407"/>
                  <a:pt x="865911" y="3029680"/>
                  <a:pt x="943496" y="3069858"/>
                </a:cubicBezTo>
                <a:cubicBezTo>
                  <a:pt x="1021081" y="3110036"/>
                  <a:pt x="1090354" y="3115578"/>
                  <a:pt x="1176252" y="3136360"/>
                </a:cubicBezTo>
                <a:cubicBezTo>
                  <a:pt x="1262150" y="3157142"/>
                  <a:pt x="1371601" y="3182080"/>
                  <a:pt x="1458885" y="3194549"/>
                </a:cubicBezTo>
                <a:cubicBezTo>
                  <a:pt x="1546169" y="3207018"/>
                  <a:pt x="1607129" y="3222258"/>
                  <a:pt x="1699954" y="3211174"/>
                </a:cubicBezTo>
                <a:cubicBezTo>
                  <a:pt x="1792779" y="3200090"/>
                  <a:pt x="2015837" y="3128047"/>
                  <a:pt x="2015837" y="3128047"/>
                </a:cubicBezTo>
                <a:lnTo>
                  <a:pt x="2248594" y="3069858"/>
                </a:lnTo>
                <a:cubicBezTo>
                  <a:pt x="2317867" y="3053233"/>
                  <a:pt x="2359430" y="3032450"/>
                  <a:pt x="2431474" y="3028294"/>
                </a:cubicBezTo>
                <a:cubicBezTo>
                  <a:pt x="2503518" y="3024138"/>
                  <a:pt x="2603271" y="3042149"/>
                  <a:pt x="2680856" y="3044920"/>
                </a:cubicBezTo>
                <a:cubicBezTo>
                  <a:pt x="2758441" y="3047691"/>
                  <a:pt x="2840182" y="3040764"/>
                  <a:pt x="2896986" y="3044920"/>
                </a:cubicBezTo>
                <a:cubicBezTo>
                  <a:pt x="2953789" y="3049076"/>
                  <a:pt x="2988426" y="3067087"/>
                  <a:pt x="3021677" y="3069858"/>
                </a:cubicBezTo>
                <a:cubicBezTo>
                  <a:pt x="3054928" y="3072629"/>
                  <a:pt x="3077095" y="3069858"/>
                  <a:pt x="3096492" y="3061545"/>
                </a:cubicBezTo>
                <a:cubicBezTo>
                  <a:pt x="3115889" y="3053232"/>
                  <a:pt x="3131129" y="3037993"/>
                  <a:pt x="3138056" y="3019982"/>
                </a:cubicBezTo>
                <a:cubicBezTo>
                  <a:pt x="3144983" y="3001971"/>
                  <a:pt x="3147754" y="2985345"/>
                  <a:pt x="3138056" y="2953480"/>
                </a:cubicBezTo>
                <a:cubicBezTo>
                  <a:pt x="3128358" y="2921615"/>
                  <a:pt x="3102033" y="2874509"/>
                  <a:pt x="3079866" y="2828789"/>
                </a:cubicBezTo>
                <a:cubicBezTo>
                  <a:pt x="3057699" y="2783069"/>
                  <a:pt x="3025834" y="2734578"/>
                  <a:pt x="3005052" y="2679160"/>
                </a:cubicBezTo>
                <a:cubicBezTo>
                  <a:pt x="2984270" y="2623742"/>
                  <a:pt x="2963489" y="2547542"/>
                  <a:pt x="2955176" y="2496280"/>
                </a:cubicBezTo>
                <a:cubicBezTo>
                  <a:pt x="2946863" y="2445018"/>
                  <a:pt x="2949634" y="2415924"/>
                  <a:pt x="2955176" y="2371589"/>
                </a:cubicBezTo>
                <a:cubicBezTo>
                  <a:pt x="2960718" y="2327255"/>
                  <a:pt x="2967644" y="2284306"/>
                  <a:pt x="2988426" y="2230273"/>
                </a:cubicBezTo>
                <a:cubicBezTo>
                  <a:pt x="3009208" y="2176240"/>
                  <a:pt x="3056313" y="2109738"/>
                  <a:pt x="3079866" y="2047393"/>
                </a:cubicBezTo>
                <a:cubicBezTo>
                  <a:pt x="3103419" y="1985048"/>
                  <a:pt x="3118659" y="1914389"/>
                  <a:pt x="3129743" y="1856200"/>
                </a:cubicBezTo>
                <a:cubicBezTo>
                  <a:pt x="3140827" y="1798011"/>
                  <a:pt x="3160223" y="1780000"/>
                  <a:pt x="3162994" y="170657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TextBox 2"/>
          <p:cNvSpPr txBox="1"/>
          <p:nvPr/>
        </p:nvSpPr>
        <p:spPr>
          <a:xfrm>
            <a:off x="7066610" y="1971695"/>
            <a:ext cx="3273287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블루투스 코딩은 처음이라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많이 어렵게 느껴졌어요 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회로를 연결 하는 것도 많이 서툴렀던 것 같아요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작업을 하면서 스스로가 여러가지로 부족 하다는 것을 느꼈고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더 많이 배워야한다는 생각이</a:t>
            </a:r>
            <a:endParaRPr lang="en-US" altLang="ko-KR" sz="16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6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들었습니다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2231673" y="2567964"/>
            <a:ext cx="277258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작업을 하면서 어떤 생각이 </a:t>
            </a:r>
            <a:endParaRPr lang="en-US" altLang="ko-KR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들었나요</a:t>
            </a:r>
            <a:r>
              <a:rPr lang="en-US" altLang="ko-KR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?</a:t>
            </a:r>
            <a:endParaRPr lang="ko-KR" altLang="en-US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1837820333"/>
      </p:ext>
    </p:extLst>
  </p:cSld>
  <p:clrMapOvr>
    <a:masterClrMapping/>
  </p:clrMapOvr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>
            <a:fillRect/>
          </a:stretch>
        </p:blipFill>
        <p:spPr>
          <a:xfrm>
            <a:off x="0" y="0"/>
            <a:ext cx="12192000" cy="6849209"/>
          </a:xfrm>
          <a:custGeom>
            <a:avLst/>
            <a:gdLst>
              <a:gd name="connsiteX0" fmla="*/ 0 w 12192000"/>
              <a:gd name="connsiteY0" fmla="*/ 0 h 6849209"/>
              <a:gd name="connsiteX1" fmla="*/ 12192000 w 12192000"/>
              <a:gd name="connsiteY1" fmla="*/ 0 h 6849209"/>
              <a:gd name="connsiteX2" fmla="*/ 12192000 w 12192000"/>
              <a:gd name="connsiteY2" fmla="*/ 6849209 h 6849209"/>
              <a:gd name="connsiteX3" fmla="*/ 0 w 12192000"/>
              <a:gd name="connsiteY3" fmla="*/ 6849209 h 684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9209">
                <a:moveTo>
                  <a:pt x="0" y="0"/>
                </a:moveTo>
                <a:lnTo>
                  <a:pt x="12192000" y="0"/>
                </a:lnTo>
                <a:lnTo>
                  <a:pt x="12192000" y="6849209"/>
                </a:lnTo>
                <a:lnTo>
                  <a:pt x="0" y="6849209"/>
                </a:lnTo>
                <a:close/>
              </a:path>
            </a:pathLst>
          </a:custGeom>
        </p:spPr>
      </p:pic>
      <p:sp>
        <p:nvSpPr>
          <p:cNvPr id="5" name="TextBox 4"/>
          <p:cNvSpPr txBox="1"/>
          <p:nvPr/>
        </p:nvSpPr>
        <p:spPr>
          <a:xfrm>
            <a:off x="971550" y="2778273"/>
            <a:ext cx="10248899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600"/>
              <a:t>다음은 </a:t>
            </a:r>
            <a:r>
              <a:rPr lang="ko-KR" altLang="en-US" sz="3600" dirty="0" err="1"/>
              <a:t>라즈베리파이를</a:t>
            </a:r>
            <a:r>
              <a:rPr lang="ko-KR" altLang="en-US" sz="3600" dirty="0"/>
              <a:t> 이용한 </a:t>
            </a:r>
            <a:r>
              <a:rPr lang="en-US" altLang="ko-KR" sz="3600" dirty="0"/>
              <a:t>CCTV</a:t>
            </a:r>
            <a:r>
              <a:rPr lang="ko-KR" altLang="en-US" sz="3600" dirty="0"/>
              <a:t>구현 입니다</a:t>
            </a:r>
            <a:r>
              <a:rPr lang="en-US" altLang="ko-KR" sz="3600" dirty="0"/>
              <a:t>.</a:t>
            </a:r>
            <a:endParaRPr lang="ko-KR" altLang="en-US" sz="3600" dirty="0"/>
          </a:p>
        </p:txBody>
      </p:sp>
    </p:spTree>
    <p:extLst>
      <p:ext uri="{BB962C8B-B14F-4D97-AF65-F5344CB8AC3E}">
        <p14:creationId xmlns:p14="http://schemas.microsoft.com/office/powerpoint/2010/main" val="2352679196"/>
      </p:ext>
    </p:extLst>
  </p:cSld>
  <p:clrMapOvr>
    <a:masterClrMapping/>
  </p:clrMapOvr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en-US" altLang="ko-KR" spc="600" dirty="0">
                <a:solidFill>
                  <a:schemeClr val="tx1"/>
                </a:solidFill>
                <a:latin typeface="Bauhaus 93" panose="04030905020B02020C02" pitchFamily="82" charset="0"/>
              </a:rPr>
              <a:t>K-Digital Training</a:t>
            </a:r>
            <a:endParaRPr lang="ko-KR" altLang="en-US" spc="600" dirty="0">
              <a:solidFill>
                <a:schemeClr val="tx1"/>
              </a:solidFill>
              <a:latin typeface="Bauhaus 93" panose="04030905020B02020C02" pitchFamily="82" charset="0"/>
            </a:endParaRP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972045"/>
            <a:ext cx="12192000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rgbClr val="38A82C"/>
                </a:solidFill>
              </a:rPr>
              <a:t>제목</a:t>
            </a:r>
            <a:r>
              <a:rPr lang="en-US" altLang="ko-KR" sz="4000" dirty="0">
                <a:solidFill>
                  <a:srgbClr val="38A82C"/>
                </a:solidFill>
              </a:rPr>
              <a:t>@</a:t>
            </a:r>
            <a:r>
              <a:rPr lang="en-US" altLang="ko-KR" sz="4000" dirty="0" err="1">
                <a:solidFill>
                  <a:srgbClr val="38A82C"/>
                </a:solidFill>
              </a:rPr>
              <a:t>raspberrpi</a:t>
            </a:r>
            <a:r>
              <a:rPr lang="en-US" altLang="ko-KR" sz="4000" dirty="0">
                <a:solidFill>
                  <a:schemeClr val="bg1"/>
                </a:solidFill>
              </a:rPr>
              <a:t>:</a:t>
            </a:r>
            <a:r>
              <a:rPr lang="en-US" altLang="ko-KR" sz="4000" dirty="0">
                <a:solidFill>
                  <a:srgbClr val="4245DC"/>
                </a:solidFill>
              </a:rPr>
              <a:t>~ </a:t>
            </a:r>
            <a:r>
              <a:rPr lang="en-US" altLang="ko-KR" sz="4000" dirty="0">
                <a:solidFill>
                  <a:srgbClr val="4B50F0"/>
                </a:solidFill>
              </a:rPr>
              <a:t>$</a:t>
            </a:r>
          </a:p>
          <a:p>
            <a:pPr algn="ctr"/>
            <a:endParaRPr lang="en-US" altLang="ko-KR" sz="4000" dirty="0">
              <a:solidFill>
                <a:srgbClr val="4B50F0"/>
              </a:solidFill>
            </a:endParaRPr>
          </a:p>
          <a:p>
            <a:pPr algn="ctr"/>
            <a:r>
              <a:rPr lang="en-US" altLang="ko-KR" sz="4000" dirty="0">
                <a:solidFill>
                  <a:srgbClr val="4B50F0"/>
                </a:solidFill>
              </a:rPr>
              <a:t> </a:t>
            </a:r>
            <a:r>
              <a:rPr lang="ko-KR" altLang="en-US" sz="4000" dirty="0" err="1">
                <a:solidFill>
                  <a:schemeClr val="bg1"/>
                </a:solidFill>
              </a:rPr>
              <a:t>하이미디어</a:t>
            </a:r>
            <a:r>
              <a:rPr lang="en-US" altLang="ko-KR" sz="4000" dirty="0">
                <a:solidFill>
                  <a:schemeClr val="bg1"/>
                </a:solidFill>
              </a:rPr>
              <a:t>IT</a:t>
            </a:r>
            <a:r>
              <a:rPr lang="ko-KR" altLang="en-US" sz="4000" dirty="0">
                <a:solidFill>
                  <a:schemeClr val="bg1"/>
                </a:solidFill>
              </a:rPr>
              <a:t>융합인재개발원</a:t>
            </a:r>
            <a:endParaRPr lang="en-US" altLang="ko-KR" sz="4000" dirty="0">
              <a:solidFill>
                <a:schemeClr val="bg1"/>
              </a:solidFill>
            </a:endParaRPr>
          </a:p>
          <a:p>
            <a:pPr algn="ctr"/>
            <a:endParaRPr lang="en-US" altLang="ko-KR" sz="4000" dirty="0">
              <a:solidFill>
                <a:srgbClr val="4B50F0"/>
              </a:solidFill>
            </a:endParaRPr>
          </a:p>
          <a:p>
            <a:pPr algn="ctr"/>
            <a:r>
              <a:rPr lang="en-US" altLang="ko-KR" sz="4000" dirty="0">
                <a:solidFill>
                  <a:srgbClr val="4B50F0"/>
                </a:solidFill>
              </a:rPr>
              <a:t>   </a:t>
            </a:r>
            <a:r>
              <a:rPr lang="ko-KR" altLang="en-US" sz="4000" dirty="0" err="1">
                <a:solidFill>
                  <a:schemeClr val="bg1"/>
                </a:solidFill>
              </a:rPr>
              <a:t>라즈베리파이를</a:t>
            </a:r>
            <a:r>
              <a:rPr lang="ko-KR" altLang="en-US" sz="4000" dirty="0">
                <a:solidFill>
                  <a:schemeClr val="bg1"/>
                </a:solidFill>
              </a:rPr>
              <a:t> 이용한 </a:t>
            </a:r>
            <a:r>
              <a:rPr lang="en-US" altLang="ko-KR" sz="4000" dirty="0">
                <a:solidFill>
                  <a:schemeClr val="bg1"/>
                </a:solidFill>
              </a:rPr>
              <a:t>CCTV </a:t>
            </a:r>
            <a:r>
              <a:rPr lang="ko-KR" altLang="en-US" sz="4000" dirty="0">
                <a:solidFill>
                  <a:schemeClr val="bg1"/>
                </a:solidFill>
              </a:rPr>
              <a:t>구현</a:t>
            </a:r>
            <a:endParaRPr lang="en-US" altLang="ko-KR" sz="4000" dirty="0">
              <a:solidFill>
                <a:schemeClr val="bg1"/>
              </a:solidFill>
            </a:endParaRPr>
          </a:p>
        </p:txBody>
      </p:sp>
      <p:sp>
        <p:nvSpPr>
          <p:cNvPr id="20" name="TextBox 19"/>
          <p:cNvSpPr txBox="1"/>
          <p:nvPr/>
        </p:nvSpPr>
        <p:spPr>
          <a:xfrm>
            <a:off x="10099965" y="6043352"/>
            <a:ext cx="20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ko-KR" altLang="en-US" sz="2400" dirty="0">
                <a:solidFill>
                  <a:schemeClr val="bg1"/>
                </a:solidFill>
              </a:rPr>
              <a:t> 이진우</a:t>
            </a:r>
          </a:p>
        </p:txBody>
      </p:sp>
      <p:pic>
        <p:nvPicPr>
          <p:cNvPr id="21" name="그림 20"/>
          <p:cNvPicPr>
            <a:picLocks noChangeAspect="1"/>
          </p:cNvPicPr>
          <p:nvPr/>
        </p:nvPicPr>
        <p:blipFill>
          <a:blip r:embed="rId2"/>
          <a:stretch>
            <a:fillRect/>
          </a:stretch>
        </p:blipFill>
        <p:spPr>
          <a:xfrm>
            <a:off x="10174779" y="975402"/>
            <a:ext cx="2017222" cy="201722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438636784"/>
      </p:ext>
    </p:extLst>
  </p:cSld>
  <p:clrMapOvr>
    <a:masterClrMapping/>
  </p:clrMapOvr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목차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972045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8A82C"/>
                </a:solidFill>
              </a:rPr>
              <a:t>목차</a:t>
            </a:r>
            <a:r>
              <a:rPr lang="en-US" altLang="ko-KR" sz="2400" dirty="0">
                <a:solidFill>
                  <a:srgbClr val="38A82C"/>
                </a:solidFill>
              </a:rPr>
              <a:t>01@raspberrpi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 err="1">
                <a:solidFill>
                  <a:schemeClr val="bg1"/>
                </a:solidFill>
              </a:rPr>
              <a:t>프로잭트</a:t>
            </a:r>
            <a:r>
              <a:rPr lang="ko-KR" altLang="en-US" sz="2400" dirty="0">
                <a:solidFill>
                  <a:schemeClr val="bg1"/>
                </a:solidFill>
              </a:rPr>
              <a:t> 개요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rgbClr val="38A82C"/>
              </a:solidFill>
            </a:endParaRPr>
          </a:p>
          <a:p>
            <a:r>
              <a:rPr lang="ko-KR" altLang="en-US" sz="2400" dirty="0">
                <a:solidFill>
                  <a:srgbClr val="38A82C"/>
                </a:solidFill>
              </a:rPr>
              <a:t>목차</a:t>
            </a:r>
            <a:r>
              <a:rPr lang="en-US" altLang="ko-KR" sz="2400" dirty="0">
                <a:solidFill>
                  <a:srgbClr val="38A82C"/>
                </a:solidFill>
              </a:rPr>
              <a:t>02@raspberrpi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>
                <a:solidFill>
                  <a:schemeClr val="bg1"/>
                </a:solidFill>
              </a:rPr>
              <a:t>요구사항분석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  <a:p>
            <a:r>
              <a:rPr lang="ko-KR" altLang="en-US" sz="2400" dirty="0">
                <a:solidFill>
                  <a:srgbClr val="38A82C"/>
                </a:solidFill>
              </a:rPr>
              <a:t>목차</a:t>
            </a:r>
            <a:r>
              <a:rPr lang="en-US" altLang="ko-KR" sz="2400" dirty="0">
                <a:solidFill>
                  <a:srgbClr val="38A82C"/>
                </a:solidFill>
              </a:rPr>
              <a:t>03@raspberrpi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>
                <a:solidFill>
                  <a:schemeClr val="bg1"/>
                </a:solidFill>
              </a:rPr>
              <a:t>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  <a:p>
            <a:r>
              <a:rPr lang="ko-KR" altLang="en-US" sz="2400" dirty="0">
                <a:solidFill>
                  <a:srgbClr val="38A82C"/>
                </a:solidFill>
              </a:rPr>
              <a:t>목차</a:t>
            </a:r>
            <a:r>
              <a:rPr lang="en-US" altLang="ko-KR" sz="2400" dirty="0">
                <a:solidFill>
                  <a:srgbClr val="38A82C"/>
                </a:solidFill>
              </a:rPr>
              <a:t>04@raspberrpi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>
                <a:solidFill>
                  <a:schemeClr val="bg1"/>
                </a:solidFill>
              </a:rPr>
              <a:t>코딩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rgbClr val="38A82C"/>
                </a:solidFill>
              </a:rPr>
              <a:t>목차</a:t>
            </a:r>
            <a:r>
              <a:rPr lang="en-US" altLang="ko-KR" sz="2400" dirty="0">
                <a:solidFill>
                  <a:srgbClr val="38A82C"/>
                </a:solidFill>
              </a:rPr>
              <a:t>05@raspberrpi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>
                <a:solidFill>
                  <a:schemeClr val="bg1"/>
                </a:solidFill>
              </a:rPr>
              <a:t>테스트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rgbClr val="38A82C"/>
                </a:solidFill>
              </a:rPr>
              <a:t>목차</a:t>
            </a:r>
            <a:r>
              <a:rPr lang="en-US" altLang="ko-KR" sz="2400" dirty="0">
                <a:solidFill>
                  <a:srgbClr val="38A82C"/>
                </a:solidFill>
              </a:rPr>
              <a:t>06@raspberrpi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>
                <a:solidFill>
                  <a:schemeClr val="bg1"/>
                </a:solidFill>
              </a:rPr>
              <a:t>자체평가</a:t>
            </a:r>
            <a:endParaRPr lang="en-US" altLang="ko-KR" sz="2400" dirty="0">
              <a:solidFill>
                <a:srgbClr val="4B50F0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137553269"/>
      </p:ext>
    </p:extLst>
  </p:cSld>
  <p:clrMapOvr>
    <a:masterClrMapping/>
  </p:clrMapOvr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 err="1">
                <a:solidFill>
                  <a:schemeClr val="tx1"/>
                </a:solidFill>
                <a:latin typeface="Bauhaus 93" panose="04030905020B02020C02" pitchFamily="82" charset="0"/>
              </a:rPr>
              <a:t>프로잭트</a:t>
            </a:r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 개요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972045"/>
            <a:ext cx="12192000" cy="120032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8A82C"/>
                </a:solidFill>
              </a:rPr>
              <a:t>주제</a:t>
            </a:r>
            <a:r>
              <a:rPr lang="en-US" altLang="ko-KR" sz="2400" dirty="0">
                <a:solidFill>
                  <a:srgbClr val="38A82C"/>
                </a:solidFill>
              </a:rPr>
              <a:t>@</a:t>
            </a:r>
            <a:r>
              <a:rPr lang="en-US" altLang="ko-KR" sz="2400" dirty="0" err="1">
                <a:solidFill>
                  <a:srgbClr val="38A82C"/>
                </a:solidFill>
              </a:rPr>
              <a:t>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en-US" altLang="ko-KR" sz="2400" dirty="0">
                <a:solidFill>
                  <a:schemeClr val="bg1"/>
                </a:solidFill>
              </a:rPr>
              <a:t>CCTV</a:t>
            </a:r>
            <a:r>
              <a:rPr lang="ko-KR" altLang="en-US" sz="2400" dirty="0">
                <a:solidFill>
                  <a:schemeClr val="bg1"/>
                </a:solidFill>
              </a:rPr>
              <a:t>구현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endParaRPr lang="en-US" altLang="ko-KR" sz="2400" dirty="0">
              <a:solidFill>
                <a:srgbClr val="38A82C"/>
              </a:solidFill>
            </a:endParaRPr>
          </a:p>
          <a:p>
            <a:r>
              <a:rPr lang="ko-KR" altLang="en-US" sz="2400" dirty="0" err="1">
                <a:solidFill>
                  <a:srgbClr val="38A82C"/>
                </a:solidFill>
              </a:rPr>
              <a:t>활용장비</a:t>
            </a:r>
            <a:r>
              <a:rPr lang="en-US" altLang="ko-KR" sz="2400" dirty="0">
                <a:solidFill>
                  <a:srgbClr val="38A82C"/>
                </a:solidFill>
              </a:rPr>
              <a:t>@</a:t>
            </a:r>
            <a:r>
              <a:rPr lang="en-US" altLang="ko-KR" sz="2400" dirty="0" err="1">
                <a:solidFill>
                  <a:srgbClr val="38A82C"/>
                </a:solidFill>
              </a:rPr>
              <a:t>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 err="1">
                <a:solidFill>
                  <a:schemeClr val="bg1"/>
                </a:solidFill>
              </a:rPr>
              <a:t>라즈베리파이보드</a:t>
            </a:r>
            <a:r>
              <a:rPr lang="en-US" altLang="ko-KR" sz="2400" dirty="0">
                <a:solidFill>
                  <a:schemeClr val="bg1"/>
                </a:solidFill>
              </a:rPr>
              <a:t>, </a:t>
            </a:r>
            <a:r>
              <a:rPr lang="ko-KR" altLang="en-US" sz="2400" dirty="0">
                <a:solidFill>
                  <a:schemeClr val="bg1"/>
                </a:solidFill>
              </a:rPr>
              <a:t>카메라</a:t>
            </a:r>
            <a:endParaRPr lang="en-US" altLang="ko-KR" sz="2400" dirty="0">
              <a:solidFill>
                <a:schemeClr val="bg1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341120" y="2262024"/>
            <a:ext cx="3846861" cy="2518404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23" y="2262024"/>
            <a:ext cx="2853449" cy="2518404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0" y="5145578"/>
            <a:ext cx="12311149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8A82C"/>
                </a:solidFill>
              </a:rPr>
              <a:t>활용프로그램</a:t>
            </a:r>
            <a:r>
              <a:rPr lang="en-US" altLang="ko-KR" sz="2400" dirty="0">
                <a:solidFill>
                  <a:srgbClr val="38A82C"/>
                </a:solidFill>
              </a:rPr>
              <a:t>@</a:t>
            </a:r>
            <a:r>
              <a:rPr lang="en-US" altLang="ko-KR" sz="2400" dirty="0" err="1">
                <a:solidFill>
                  <a:srgbClr val="38A82C"/>
                </a:solidFill>
              </a:rPr>
              <a:t>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 err="1">
                <a:solidFill>
                  <a:schemeClr val="bg1"/>
                </a:solidFill>
              </a:rPr>
              <a:t>라즈베리파이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en-US" altLang="ko-KR" sz="2400" dirty="0">
                <a:solidFill>
                  <a:schemeClr val="bg1"/>
                </a:solidFill>
              </a:rPr>
              <a:t>OS, VNC Viewer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40824" y="5701433"/>
            <a:ext cx="6267795" cy="1224721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055323" y="5700607"/>
            <a:ext cx="1375297" cy="122389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363333519"/>
      </p:ext>
    </p:extLst>
  </p:cSld>
  <p:clrMapOvr>
    <a:masterClrMapping/>
  </p:clrMapOvr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요구사항분석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972045"/>
            <a:ext cx="12192000" cy="452431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8A82C"/>
                </a:solidFill>
              </a:rPr>
              <a:t>요구사항</a:t>
            </a:r>
            <a:r>
              <a:rPr lang="en-US" altLang="ko-KR" sz="2400" dirty="0">
                <a:solidFill>
                  <a:srgbClr val="38A82C"/>
                </a:solidFill>
              </a:rPr>
              <a:t>1@raspberrpi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>
                <a:solidFill>
                  <a:schemeClr val="bg1"/>
                </a:solidFill>
              </a:rPr>
              <a:t>윈도우에서 </a:t>
            </a:r>
            <a:r>
              <a:rPr lang="ko-KR" altLang="en-US" sz="2400" dirty="0" err="1">
                <a:solidFill>
                  <a:schemeClr val="bg1"/>
                </a:solidFill>
              </a:rPr>
              <a:t>라즈베리파이</a:t>
            </a:r>
            <a:r>
              <a:rPr lang="en-US" altLang="ko-KR" sz="2400" dirty="0">
                <a:solidFill>
                  <a:schemeClr val="bg1"/>
                </a:solidFill>
              </a:rPr>
              <a:t>OS </a:t>
            </a:r>
            <a:r>
              <a:rPr lang="ko-KR" altLang="en-US" sz="2400" dirty="0">
                <a:solidFill>
                  <a:schemeClr val="bg1"/>
                </a:solidFill>
              </a:rPr>
              <a:t>활용을 위해 </a:t>
            </a:r>
            <a:r>
              <a:rPr lang="en-US" altLang="ko-KR" sz="2400" dirty="0">
                <a:solidFill>
                  <a:schemeClr val="bg1"/>
                </a:solidFill>
              </a:rPr>
              <a:t>VNC Viewer </a:t>
            </a:r>
            <a:r>
              <a:rPr lang="ko-KR" altLang="en-US" sz="2400" dirty="0">
                <a:solidFill>
                  <a:schemeClr val="bg1"/>
                </a:solidFill>
              </a:rPr>
              <a:t>사용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rgbClr val="38A82C"/>
                </a:solidFill>
              </a:rPr>
              <a:t>요구사항</a:t>
            </a:r>
            <a:r>
              <a:rPr lang="en-US" altLang="ko-KR" sz="2400" dirty="0">
                <a:solidFill>
                  <a:srgbClr val="38A82C"/>
                </a:solidFill>
              </a:rPr>
              <a:t>2@raspberrpi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>
                <a:solidFill>
                  <a:schemeClr val="bg1"/>
                </a:solidFill>
              </a:rPr>
              <a:t>카메라활용을 위한 설정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rgbClr val="38A82C"/>
              </a:solidFill>
            </a:endParaRPr>
          </a:p>
          <a:p>
            <a:r>
              <a:rPr lang="ko-KR" altLang="en-US" sz="2400" dirty="0">
                <a:solidFill>
                  <a:srgbClr val="38A82C"/>
                </a:solidFill>
              </a:rPr>
              <a:t>요구사항</a:t>
            </a:r>
            <a:r>
              <a:rPr lang="en-US" altLang="ko-KR" sz="2400" dirty="0">
                <a:solidFill>
                  <a:srgbClr val="38A82C"/>
                </a:solidFill>
              </a:rPr>
              <a:t>3@raspberrpi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>
                <a:solidFill>
                  <a:schemeClr val="bg1"/>
                </a:solidFill>
              </a:rPr>
              <a:t>카메라활용을 위한 패키지 설치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  <a:p>
            <a:r>
              <a:rPr lang="ko-KR" altLang="en-US" sz="2400" dirty="0">
                <a:solidFill>
                  <a:srgbClr val="38A82C"/>
                </a:solidFill>
              </a:rPr>
              <a:t>요구사항</a:t>
            </a:r>
            <a:r>
              <a:rPr lang="en-US" altLang="ko-KR" sz="2400" dirty="0">
                <a:solidFill>
                  <a:srgbClr val="38A82C"/>
                </a:solidFill>
              </a:rPr>
              <a:t>4@raspberrpi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en-US" altLang="ko-KR" sz="2400" dirty="0">
                <a:solidFill>
                  <a:schemeClr val="bg1"/>
                </a:solidFill>
              </a:rPr>
              <a:t>motion</a:t>
            </a:r>
            <a:r>
              <a:rPr lang="ko-KR" altLang="en-US" sz="2400" dirty="0">
                <a:solidFill>
                  <a:schemeClr val="bg1"/>
                </a:solidFill>
              </a:rPr>
              <a:t>을 활용하여 </a:t>
            </a:r>
            <a:r>
              <a:rPr lang="en-US" altLang="ko-KR" sz="2400" dirty="0">
                <a:solidFill>
                  <a:schemeClr val="bg1"/>
                </a:solidFill>
              </a:rPr>
              <a:t>CCTV</a:t>
            </a:r>
            <a:r>
              <a:rPr lang="ko-KR" altLang="en-US" sz="2400" dirty="0">
                <a:solidFill>
                  <a:schemeClr val="bg1"/>
                </a:solidFill>
              </a:rPr>
              <a:t>구현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  <a:p>
            <a:r>
              <a:rPr lang="ko-KR" altLang="en-US" sz="2400" dirty="0">
                <a:solidFill>
                  <a:srgbClr val="38A82C"/>
                </a:solidFill>
              </a:rPr>
              <a:t>요구사항</a:t>
            </a:r>
            <a:r>
              <a:rPr lang="en-US" altLang="ko-KR" sz="2400" dirty="0">
                <a:solidFill>
                  <a:srgbClr val="38A82C"/>
                </a:solidFill>
              </a:rPr>
              <a:t>5@raspberrpi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  <a:r>
              <a:rPr lang="ko-KR" altLang="en-US" sz="2400" dirty="0">
                <a:solidFill>
                  <a:schemeClr val="bg1"/>
                </a:solidFill>
              </a:rPr>
              <a:t>카메라설정을 위한 </a:t>
            </a:r>
            <a:r>
              <a:rPr lang="en-US" altLang="ko-KR" sz="2400" dirty="0" err="1">
                <a:solidFill>
                  <a:schemeClr val="bg1"/>
                </a:solidFill>
              </a:rPr>
              <a:t>motion.conf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안의 명령어 수정</a:t>
            </a:r>
            <a:endParaRPr lang="en-US" altLang="ko-KR" sz="2400" dirty="0">
              <a:solidFill>
                <a:schemeClr val="bg1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849677122"/>
      </p:ext>
    </p:extLst>
  </p:cSld>
  <p:clrMapOvr>
    <a:masterClrMapping/>
  </p:clrMapOvr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>
            <a:fillRect/>
          </a:stretch>
        </p:blipFill>
        <p:spPr>
          <a:xfrm>
            <a:off x="0" y="8792"/>
            <a:ext cx="12192000" cy="6849209"/>
          </a:xfrm>
          <a:custGeom>
            <a:avLst/>
            <a:gdLst>
              <a:gd name="connsiteX0" fmla="*/ 0 w 12192000"/>
              <a:gd name="connsiteY0" fmla="*/ 0 h 6849209"/>
              <a:gd name="connsiteX1" fmla="*/ 12192000 w 12192000"/>
              <a:gd name="connsiteY1" fmla="*/ 0 h 6849209"/>
              <a:gd name="connsiteX2" fmla="*/ 12192000 w 12192000"/>
              <a:gd name="connsiteY2" fmla="*/ 6849209 h 6849209"/>
              <a:gd name="connsiteX3" fmla="*/ 0 w 12192000"/>
              <a:gd name="connsiteY3" fmla="*/ 6849209 h 684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9209">
                <a:moveTo>
                  <a:pt x="0" y="0"/>
                </a:moveTo>
                <a:lnTo>
                  <a:pt x="12192000" y="0"/>
                </a:lnTo>
                <a:lnTo>
                  <a:pt x="12192000" y="6849209"/>
                </a:lnTo>
                <a:lnTo>
                  <a:pt x="0" y="6849209"/>
                </a:lnTo>
                <a:close/>
              </a:path>
            </a:pathLst>
          </a:custGeom>
        </p:spPr>
      </p:pic>
      <p:sp>
        <p:nvSpPr>
          <p:cNvPr id="8" name="TextBox 7"/>
          <p:cNvSpPr txBox="1"/>
          <p:nvPr/>
        </p:nvSpPr>
        <p:spPr>
          <a:xfrm>
            <a:off x="5532614" y="1335751"/>
            <a:ext cx="1126766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>
                <a:ea typeface="문체부 제목 바탕체" panose="02030609000101010101" pitchFamily="17" charset="-127"/>
              </a:rPr>
              <a:t>목차</a:t>
            </a:r>
            <a:endParaRPr lang="ko-KR" altLang="en-US" sz="2800" dirty="0">
              <a:ea typeface="문체부 제목 바탕체" panose="02030609000101010101" pitchFamily="17" charset="-127"/>
            </a:endParaRPr>
          </a:p>
        </p:txBody>
      </p:sp>
      <p:sp>
        <p:nvSpPr>
          <p:cNvPr id="2" name="TextBox 1"/>
          <p:cNvSpPr txBox="1"/>
          <p:nvPr/>
        </p:nvSpPr>
        <p:spPr>
          <a:xfrm>
            <a:off x="4017251" y="2275632"/>
            <a:ext cx="4157492" cy="31393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/>
              <a:t>Episode1 : </a:t>
            </a:r>
            <a:r>
              <a:rPr lang="ko-KR" altLang="en-US" dirty="0" err="1"/>
              <a:t>아두이노란</a:t>
            </a:r>
            <a:r>
              <a:rPr lang="ko-KR" altLang="en-US" dirty="0"/>
              <a:t> 무엇인가요</a:t>
            </a:r>
            <a:r>
              <a:rPr lang="en-US" altLang="ko-KR" dirty="0"/>
              <a:t>?</a:t>
            </a:r>
          </a:p>
          <a:p>
            <a:endParaRPr lang="en-US" altLang="ko-KR" dirty="0"/>
          </a:p>
          <a:p>
            <a:r>
              <a:rPr lang="en-US" altLang="ko-KR" dirty="0"/>
              <a:t>Episode2 : </a:t>
            </a:r>
            <a:r>
              <a:rPr lang="ko-KR" altLang="en-US" dirty="0"/>
              <a:t>요구사항을 분석해요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Episode3 : </a:t>
            </a:r>
            <a:r>
              <a:rPr lang="ko-KR" altLang="en-US" dirty="0"/>
              <a:t>설계를 해요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Episode4 : </a:t>
            </a:r>
            <a:r>
              <a:rPr lang="ko-KR" altLang="en-US" dirty="0"/>
              <a:t>코딩을 해요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Episode5 : </a:t>
            </a:r>
            <a:r>
              <a:rPr lang="ko-KR" altLang="en-US" dirty="0"/>
              <a:t>테스트를 해요</a:t>
            </a:r>
            <a:endParaRPr lang="en-US" altLang="ko-KR" dirty="0"/>
          </a:p>
          <a:p>
            <a:endParaRPr lang="en-US" altLang="ko-KR" dirty="0"/>
          </a:p>
          <a:p>
            <a:r>
              <a:rPr lang="en-US" altLang="ko-KR" dirty="0"/>
              <a:t>Final Episode : </a:t>
            </a:r>
            <a:r>
              <a:rPr lang="ko-KR" altLang="en-US" dirty="0"/>
              <a:t>무엇을 </a:t>
            </a:r>
            <a:r>
              <a:rPr lang="ko-KR" altLang="en-US" dirty="0" err="1"/>
              <a:t>느꼈나요</a:t>
            </a:r>
            <a:r>
              <a:rPr lang="en-US" altLang="ko-KR" dirty="0"/>
              <a:t>?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91766326"/>
      </p:ext>
    </p:extLst>
  </p:cSld>
  <p:clrMapOvr>
    <a:masterClrMapping/>
  </p:clrMapOvr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구현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sp>
        <p:nvSpPr>
          <p:cNvPr id="18" name="TextBox 17"/>
          <p:cNvSpPr txBox="1"/>
          <p:nvPr/>
        </p:nvSpPr>
        <p:spPr>
          <a:xfrm>
            <a:off x="0" y="972045"/>
            <a:ext cx="12192000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rgbClr val="38A82C"/>
                </a:solidFill>
              </a:rPr>
              <a:t>장비 구현</a:t>
            </a:r>
            <a:r>
              <a:rPr lang="en-US" altLang="ko-KR" sz="2400" dirty="0">
                <a:solidFill>
                  <a:srgbClr val="38A82C"/>
                </a:solidFill>
              </a:rPr>
              <a:t>@</a:t>
            </a:r>
            <a:r>
              <a:rPr lang="en-US" altLang="ko-KR" sz="2400" dirty="0" err="1">
                <a:solidFill>
                  <a:srgbClr val="38A82C"/>
                </a:solidFill>
              </a:rPr>
              <a:t>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</a:t>
            </a:r>
            <a:endParaRPr lang="en-US" altLang="ko-KR" sz="2400" dirty="0">
              <a:solidFill>
                <a:srgbClr val="38A82C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5400000">
            <a:off x="3692942" y="774375"/>
            <a:ext cx="4771477" cy="674485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629304252"/>
      </p:ext>
    </p:extLst>
  </p:cSld>
  <p:clrMapOvr>
    <a:masterClrMapping/>
  </p:clrMapOvr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코딩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11698" y="1046108"/>
            <a:ext cx="4349466" cy="283928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52153" y="1537653"/>
            <a:ext cx="4009012" cy="2320514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649" y="1520071"/>
            <a:ext cx="3813551" cy="2320513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025649" y="4219809"/>
            <a:ext cx="3813551" cy="2320964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69567" y="4226695"/>
            <a:ext cx="3991597" cy="2320964"/>
          </a:xfrm>
          <a:prstGeom prst="rect">
            <a:avLst/>
          </a:prstGeom>
        </p:spPr>
      </p:pic>
      <p:sp>
        <p:nvSpPr>
          <p:cNvPr id="23" name="오른쪽 화살표 22"/>
          <p:cNvSpPr/>
          <p:nvPr/>
        </p:nvSpPr>
        <p:spPr>
          <a:xfrm>
            <a:off x="4544997" y="2569155"/>
            <a:ext cx="385224" cy="25750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아래쪽 화살표 23"/>
          <p:cNvSpPr/>
          <p:nvPr/>
        </p:nvSpPr>
        <p:spPr>
          <a:xfrm>
            <a:off x="6756075" y="3908869"/>
            <a:ext cx="352698" cy="310940"/>
          </a:xfrm>
          <a:prstGeom prst="down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오른쪽 화살표 25"/>
          <p:cNvSpPr/>
          <p:nvPr/>
        </p:nvSpPr>
        <p:spPr>
          <a:xfrm rot="10800000">
            <a:off x="4544997" y="5258423"/>
            <a:ext cx="385224" cy="257507"/>
          </a:xfrm>
          <a:prstGeom prst="rightArrow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TextBox 26"/>
          <p:cNvSpPr txBox="1"/>
          <p:nvPr/>
        </p:nvSpPr>
        <p:spPr>
          <a:xfrm>
            <a:off x="8896928" y="2826662"/>
            <a:ext cx="3283523" cy="175432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dirty="0" err="1">
                <a:solidFill>
                  <a:schemeClr val="bg1"/>
                </a:solidFill>
              </a:rPr>
              <a:t>Sudo</a:t>
            </a:r>
            <a:r>
              <a:rPr lang="en-US" altLang="ko-KR" dirty="0">
                <a:solidFill>
                  <a:schemeClr val="bg1"/>
                </a:solidFill>
              </a:rPr>
              <a:t> </a:t>
            </a:r>
            <a:r>
              <a:rPr lang="en-US" altLang="ko-KR" dirty="0" err="1">
                <a:solidFill>
                  <a:schemeClr val="bg1"/>
                </a:solidFill>
              </a:rPr>
              <a:t>raspi-config</a:t>
            </a:r>
            <a:r>
              <a:rPr lang="ko-KR" altLang="en-US" dirty="0">
                <a:solidFill>
                  <a:schemeClr val="bg1"/>
                </a:solidFill>
              </a:rPr>
              <a:t>를 입력하면 왼쪽과 같이 화면이 나오는데 순서대로 빨간색부분을 선택해준 후에 </a:t>
            </a:r>
            <a:r>
              <a:rPr lang="en-US" altLang="ko-KR" dirty="0">
                <a:solidFill>
                  <a:schemeClr val="bg1"/>
                </a:solidFill>
              </a:rPr>
              <a:t>reboot</a:t>
            </a:r>
            <a:r>
              <a:rPr lang="ko-KR" altLang="en-US" dirty="0">
                <a:solidFill>
                  <a:schemeClr val="bg1"/>
                </a:solidFill>
              </a:rPr>
              <a:t>를 하면 </a:t>
            </a:r>
            <a:endParaRPr lang="en-US" altLang="ko-KR" dirty="0">
              <a:solidFill>
                <a:schemeClr val="bg1"/>
              </a:solidFill>
            </a:endParaRPr>
          </a:p>
          <a:p>
            <a:r>
              <a:rPr lang="ko-KR" altLang="en-US" dirty="0">
                <a:solidFill>
                  <a:schemeClr val="bg1"/>
                </a:solidFill>
              </a:rPr>
              <a:t>카메라를 사용할 수 있게 설정이 완료됩니다</a:t>
            </a:r>
            <a:r>
              <a:rPr lang="en-US" altLang="ko-KR" dirty="0">
                <a:solidFill>
                  <a:schemeClr val="bg1"/>
                </a:solidFill>
              </a:rPr>
              <a:t>.</a:t>
            </a:r>
            <a:endParaRPr lang="ko-KR" altLang="en-US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985100468"/>
      </p:ext>
    </p:extLst>
  </p:cSld>
  <p:clrMapOvr>
    <a:masterClrMapping/>
  </p:clrMapOvr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코딩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" y="1052961"/>
            <a:ext cx="4610240" cy="360611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" y="1361753"/>
            <a:ext cx="4766994" cy="377981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397" y="1676228"/>
            <a:ext cx="4587417" cy="372298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" y="1984844"/>
            <a:ext cx="4064904" cy="3928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" y="2339410"/>
            <a:ext cx="5985144" cy="458113"/>
          </a:xfrm>
          <a:prstGeom prst="rect">
            <a:avLst/>
          </a:prstGeom>
        </p:spPr>
      </p:pic>
      <p:pic>
        <p:nvPicPr>
          <p:cNvPr id="20" name="그림 19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4640" y="2749195"/>
            <a:ext cx="5985144" cy="36521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8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2" y="3080092"/>
            <a:ext cx="4443727" cy="61845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9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40742" y="3698550"/>
            <a:ext cx="6364561" cy="3159450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05886" y="1453692"/>
            <a:ext cx="5386114" cy="230832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카메라 활용을 하기 위해서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v4l/v4l2</a:t>
            </a:r>
            <a:r>
              <a:rPr lang="ko-KR" altLang="en-US" sz="2400" dirty="0">
                <a:solidFill>
                  <a:schemeClr val="bg1"/>
                </a:solidFill>
              </a:rPr>
              <a:t>를 사용하여야 하는데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v4l </a:t>
            </a:r>
            <a:r>
              <a:rPr lang="ko-KR" altLang="en-US" sz="2400" dirty="0">
                <a:solidFill>
                  <a:schemeClr val="bg1"/>
                </a:solidFill>
              </a:rPr>
              <a:t>유틸리티를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사용하기위해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Apt</a:t>
            </a:r>
            <a:r>
              <a:rPr lang="ko-KR" altLang="en-US" sz="2400" dirty="0">
                <a:solidFill>
                  <a:schemeClr val="bg1"/>
                </a:solidFill>
              </a:rPr>
              <a:t>명령어와 </a:t>
            </a:r>
            <a:r>
              <a:rPr lang="en-US" altLang="ko-KR" sz="2400" dirty="0" err="1">
                <a:solidFill>
                  <a:schemeClr val="bg1"/>
                </a:solidFill>
              </a:rPr>
              <a:t>rpi-updat</a:t>
            </a:r>
            <a:r>
              <a:rPr lang="ko-KR" altLang="en-US" sz="2400" dirty="0">
                <a:solidFill>
                  <a:schemeClr val="bg1"/>
                </a:solidFill>
              </a:rPr>
              <a:t>명령어를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이용하여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패키지를 설치한 후에 </a:t>
            </a:r>
            <a:r>
              <a:rPr lang="en-US" altLang="ko-KR" sz="2400" dirty="0">
                <a:solidFill>
                  <a:schemeClr val="bg1"/>
                </a:solidFill>
              </a:rPr>
              <a:t>/dev/video </a:t>
            </a:r>
            <a:r>
              <a:rPr lang="ko-KR" altLang="en-US" sz="2400" dirty="0">
                <a:solidFill>
                  <a:schemeClr val="bg1"/>
                </a:solidFill>
              </a:rPr>
              <a:t>디바이스 파일을 사용한다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3645071330"/>
      </p:ext>
    </p:extLst>
  </p:cSld>
  <p:clrMapOvr>
    <a:masterClrMapping/>
  </p:clrMapOvr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 dirty="0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코딩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79402"/>
            <a:ext cx="5107577" cy="459370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17701"/>
            <a:ext cx="2952206" cy="393534"/>
          </a:xfrm>
          <a:prstGeom prst="rect">
            <a:avLst/>
          </a:prstGeom>
        </p:spPr>
      </p:pic>
      <p:pic>
        <p:nvPicPr>
          <p:cNvPr id="19" name="그림 18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679670"/>
            <a:ext cx="5956663" cy="399602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049534"/>
            <a:ext cx="4702629" cy="3362555"/>
          </a:xfrm>
          <a:prstGeom prst="rect">
            <a:avLst/>
          </a:prstGeom>
        </p:spPr>
      </p:pic>
      <p:pic>
        <p:nvPicPr>
          <p:cNvPr id="22" name="그림 21"/>
          <p:cNvPicPr>
            <a:picLocks noChangeAspect="1"/>
          </p:cNvPicPr>
          <p:nvPr/>
        </p:nvPicPr>
        <p:blipFill>
          <a:blip r:embed="rId6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70" y="5551311"/>
            <a:ext cx="3848894" cy="418957"/>
          </a:xfrm>
          <a:prstGeom prst="rect">
            <a:avLst/>
          </a:prstGeom>
        </p:spPr>
      </p:pic>
      <p:pic>
        <p:nvPicPr>
          <p:cNvPr id="23" name="그림 22"/>
          <p:cNvPicPr>
            <a:picLocks noChangeAspect="1"/>
          </p:cNvPicPr>
          <p:nvPr/>
        </p:nvPicPr>
        <p:blipFill>
          <a:blip r:embed="rId7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970319"/>
            <a:ext cx="6220296" cy="378823"/>
          </a:xfrm>
          <a:prstGeom prst="rect">
            <a:avLst/>
          </a:prstGeom>
        </p:spPr>
      </p:pic>
      <p:sp>
        <p:nvSpPr>
          <p:cNvPr id="24" name="TextBox 23"/>
          <p:cNvSpPr txBox="1"/>
          <p:nvPr/>
        </p:nvSpPr>
        <p:spPr>
          <a:xfrm>
            <a:off x="6833458" y="964584"/>
            <a:ext cx="5334000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>
              <a:solidFill>
                <a:schemeClr val="bg1"/>
              </a:solidFill>
            </a:endParaRPr>
          </a:p>
        </p:txBody>
      </p:sp>
      <p:sp>
        <p:nvSpPr>
          <p:cNvPr id="25" name="TextBox 24"/>
          <p:cNvSpPr txBox="1"/>
          <p:nvPr/>
        </p:nvSpPr>
        <p:spPr>
          <a:xfrm>
            <a:off x="6382327" y="979402"/>
            <a:ext cx="5785131" cy="489364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>
                <a:solidFill>
                  <a:schemeClr val="bg1"/>
                </a:solidFill>
              </a:rPr>
              <a:t>motion</a:t>
            </a:r>
            <a:r>
              <a:rPr lang="ko-KR" altLang="en-US" sz="2400" dirty="0">
                <a:solidFill>
                  <a:schemeClr val="bg1"/>
                </a:solidFill>
              </a:rPr>
              <a:t>을 실행하기 위해서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>
                <a:solidFill>
                  <a:schemeClr val="bg1"/>
                </a:solidFill>
              </a:rPr>
              <a:t>apt</a:t>
            </a:r>
            <a:r>
              <a:rPr lang="ko-KR" altLang="en-US" sz="2400" dirty="0">
                <a:solidFill>
                  <a:schemeClr val="bg1"/>
                </a:solidFill>
              </a:rPr>
              <a:t>를 이용해 </a:t>
            </a:r>
            <a:r>
              <a:rPr lang="en-US" altLang="ko-KR" sz="2400" dirty="0">
                <a:solidFill>
                  <a:schemeClr val="bg1"/>
                </a:solidFill>
              </a:rPr>
              <a:t>motion</a:t>
            </a:r>
            <a:r>
              <a:rPr lang="ko-KR" altLang="en-US" sz="2400" dirty="0">
                <a:solidFill>
                  <a:schemeClr val="bg1"/>
                </a:solidFill>
              </a:rPr>
              <a:t>을 설치하고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err="1">
                <a:solidFill>
                  <a:schemeClr val="bg1"/>
                </a:solidFill>
              </a:rPr>
              <a:t>lsusb</a:t>
            </a:r>
            <a:r>
              <a:rPr lang="ko-KR" altLang="en-US" sz="2400" dirty="0">
                <a:solidFill>
                  <a:schemeClr val="bg1"/>
                </a:solidFill>
              </a:rPr>
              <a:t>명령어를 통해 </a:t>
            </a:r>
            <a:r>
              <a:rPr lang="ko-KR" altLang="en-US" sz="2400" dirty="0" err="1">
                <a:solidFill>
                  <a:schemeClr val="bg1"/>
                </a:solidFill>
              </a:rPr>
              <a:t>라즈베리파이에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연결된 장치를 확인한 후에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en-US" altLang="ko-KR" sz="2400" dirty="0" err="1">
                <a:solidFill>
                  <a:schemeClr val="bg1"/>
                </a:solidFill>
              </a:rPr>
              <a:t>gedit</a:t>
            </a:r>
            <a:r>
              <a:rPr lang="ko-KR" altLang="en-US" sz="2400" dirty="0">
                <a:solidFill>
                  <a:schemeClr val="bg1"/>
                </a:solidFill>
              </a:rPr>
              <a:t>로 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  <a:r>
              <a:rPr lang="en-US" altLang="ko-KR" sz="2400" dirty="0" err="1">
                <a:solidFill>
                  <a:schemeClr val="bg1"/>
                </a:solidFill>
              </a:rPr>
              <a:t>etc</a:t>
            </a:r>
            <a:r>
              <a:rPr lang="en-US" altLang="ko-KR" sz="2400" dirty="0">
                <a:solidFill>
                  <a:schemeClr val="bg1"/>
                </a:solidFill>
              </a:rPr>
              <a:t>/default/motion </a:t>
            </a:r>
            <a:r>
              <a:rPr lang="ko-KR" altLang="en-US" sz="2400" dirty="0">
                <a:solidFill>
                  <a:schemeClr val="bg1"/>
                </a:solidFill>
              </a:rPr>
              <a:t>을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실행하여 </a:t>
            </a:r>
            <a:r>
              <a:rPr lang="en-US" altLang="ko-KR" sz="2400" dirty="0" err="1">
                <a:solidFill>
                  <a:schemeClr val="bg1"/>
                </a:solidFill>
              </a:rPr>
              <a:t>start_motion_daemon</a:t>
            </a:r>
            <a:r>
              <a:rPr lang="en-US" altLang="ko-KR" sz="2400" dirty="0">
                <a:solidFill>
                  <a:schemeClr val="bg1"/>
                </a:solidFill>
              </a:rPr>
              <a:t>=yes </a:t>
            </a:r>
            <a:r>
              <a:rPr lang="ko-KR" altLang="en-US" sz="2400" dirty="0">
                <a:solidFill>
                  <a:schemeClr val="bg1"/>
                </a:solidFill>
              </a:rPr>
              <a:t>를 </a:t>
            </a:r>
            <a:r>
              <a:rPr lang="ko-KR" altLang="en-US" sz="2400" dirty="0" err="1">
                <a:solidFill>
                  <a:schemeClr val="bg1"/>
                </a:solidFill>
              </a:rPr>
              <a:t>입력후</a:t>
            </a:r>
            <a:r>
              <a:rPr lang="ko-KR" altLang="en-US" sz="2400" dirty="0">
                <a:solidFill>
                  <a:schemeClr val="bg1"/>
                </a:solidFill>
              </a:rPr>
              <a:t> 저장하여 </a:t>
            </a:r>
            <a:r>
              <a:rPr lang="en-US" altLang="ko-KR" sz="2400" dirty="0">
                <a:solidFill>
                  <a:schemeClr val="bg1"/>
                </a:solidFill>
              </a:rPr>
              <a:t>motion</a:t>
            </a:r>
            <a:r>
              <a:rPr lang="ko-KR" altLang="en-US" sz="2400" dirty="0">
                <a:solidFill>
                  <a:schemeClr val="bg1"/>
                </a:solidFill>
              </a:rPr>
              <a:t>이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</a:p>
          <a:p>
            <a:r>
              <a:rPr lang="ko-KR" altLang="en-US" sz="2400" dirty="0">
                <a:solidFill>
                  <a:schemeClr val="bg1"/>
                </a:solidFill>
              </a:rPr>
              <a:t>백그라운드에서 실행할 수 있도록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설정해준다</a:t>
            </a:r>
            <a:r>
              <a:rPr lang="en-US" altLang="ko-KR" sz="2400" dirty="0">
                <a:solidFill>
                  <a:schemeClr val="bg1"/>
                </a:solidFill>
              </a:rPr>
              <a:t>. </a:t>
            </a:r>
          </a:p>
          <a:p>
            <a:r>
              <a:rPr lang="ko-KR" altLang="en-US" sz="2400" dirty="0" err="1">
                <a:solidFill>
                  <a:schemeClr val="bg1"/>
                </a:solidFill>
              </a:rPr>
              <a:t>그다음에</a:t>
            </a:r>
            <a:r>
              <a:rPr lang="en-US" altLang="ko-KR" sz="2400" dirty="0">
                <a:solidFill>
                  <a:schemeClr val="bg1"/>
                </a:solidFill>
              </a:rPr>
              <a:t> motion</a:t>
            </a:r>
            <a:r>
              <a:rPr lang="ko-KR" altLang="en-US" sz="2400" dirty="0">
                <a:solidFill>
                  <a:schemeClr val="bg1"/>
                </a:solidFill>
              </a:rPr>
              <a:t>을 실행하고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녹화파일이</a:t>
            </a:r>
            <a:r>
              <a:rPr lang="en-US" altLang="ko-KR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>
                <a:solidFill>
                  <a:schemeClr val="bg1"/>
                </a:solidFill>
              </a:rPr>
              <a:t>저장되는 폴더에 </a:t>
            </a:r>
            <a:r>
              <a:rPr lang="en-US" altLang="ko-KR" sz="2400" dirty="0">
                <a:solidFill>
                  <a:schemeClr val="bg1"/>
                </a:solidFill>
              </a:rPr>
              <a:t>777</a:t>
            </a:r>
            <a:r>
              <a:rPr lang="ko-KR" altLang="en-US" sz="2400" dirty="0">
                <a:solidFill>
                  <a:schemeClr val="bg1"/>
                </a:solidFill>
              </a:rPr>
              <a:t>권한을 설정하여 </a:t>
            </a:r>
            <a:r>
              <a:rPr lang="ko-KR" altLang="en-US" sz="2400" dirty="0" err="1">
                <a:solidFill>
                  <a:schemeClr val="bg1"/>
                </a:solidFill>
              </a:rPr>
              <a:t>모든사람한테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r>
              <a:rPr lang="ko-KR" altLang="en-US" sz="2400" dirty="0" err="1">
                <a:solidFill>
                  <a:schemeClr val="bg1"/>
                </a:solidFill>
              </a:rPr>
              <a:t>모든권한을</a:t>
            </a:r>
            <a:r>
              <a:rPr lang="ko-KR" altLang="en-US" sz="2400" dirty="0">
                <a:solidFill>
                  <a:schemeClr val="bg1"/>
                </a:solidFill>
              </a:rPr>
              <a:t> 부여하였다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2959075157"/>
      </p:ext>
    </p:extLst>
  </p:cSld>
  <p:clrMapOvr>
    <a:masterClrMapping/>
  </p:clrMapOvr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코딩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76471"/>
            <a:ext cx="5754255" cy="325855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1489048"/>
            <a:ext cx="5624945" cy="4673868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5985164" y="1067037"/>
            <a:ext cx="6097383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FF00"/>
                </a:solidFill>
              </a:rPr>
              <a:t>daemon on/off  -&gt; </a:t>
            </a:r>
            <a:r>
              <a:rPr lang="ko-KR" altLang="en-US" sz="1600" dirty="0">
                <a:solidFill>
                  <a:srgbClr val="FFFF00"/>
                </a:solidFill>
              </a:rPr>
              <a:t>백그라운드에서 </a:t>
            </a:r>
            <a:r>
              <a:rPr lang="en-US" altLang="ko-KR" sz="1600" dirty="0">
                <a:solidFill>
                  <a:srgbClr val="FFFF00"/>
                </a:solidFill>
              </a:rPr>
              <a:t>motion</a:t>
            </a:r>
            <a:r>
              <a:rPr lang="ko-KR" altLang="en-US" sz="1600" dirty="0">
                <a:solidFill>
                  <a:srgbClr val="FFFF00"/>
                </a:solidFill>
              </a:rPr>
              <a:t>이 돌아가게 할 것인지 설정</a:t>
            </a:r>
            <a:endParaRPr lang="en-US" altLang="ko-KR" sz="16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FF00"/>
                </a:solidFill>
              </a:rPr>
              <a:t>width, height  -&gt; </a:t>
            </a:r>
            <a:r>
              <a:rPr lang="ko-KR" altLang="en-US" sz="1600" dirty="0">
                <a:solidFill>
                  <a:srgbClr val="FFFF00"/>
                </a:solidFill>
              </a:rPr>
              <a:t>동영상의 사이즈</a:t>
            </a:r>
            <a:r>
              <a:rPr lang="en-US" altLang="ko-KR" sz="1600" dirty="0">
                <a:solidFill>
                  <a:srgbClr val="FFFF00"/>
                </a:solidFill>
              </a:rPr>
              <a:t> </a:t>
            </a:r>
            <a:r>
              <a:rPr lang="ko-KR" altLang="en-US" sz="1600" dirty="0">
                <a:solidFill>
                  <a:srgbClr val="FFFF00"/>
                </a:solidFill>
              </a:rPr>
              <a:t>설정</a:t>
            </a:r>
            <a:endParaRPr lang="en-US" altLang="ko-KR" sz="16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>
                <a:solidFill>
                  <a:srgbClr val="FFFF00"/>
                </a:solidFill>
              </a:rPr>
              <a:t>framerate  -&gt; </a:t>
            </a:r>
            <a:r>
              <a:rPr lang="ko-KR" altLang="en-US" sz="1600" dirty="0">
                <a:solidFill>
                  <a:srgbClr val="FFFF00"/>
                </a:solidFill>
              </a:rPr>
              <a:t>동영상의 최대 프레임 수 제한</a:t>
            </a:r>
            <a:endParaRPr lang="en-US" altLang="ko-KR" sz="16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FF00"/>
                </a:solidFill>
              </a:rPr>
              <a:t>ffmpeg_output_movies</a:t>
            </a:r>
            <a:r>
              <a:rPr lang="en-US" altLang="ko-KR" sz="1600" dirty="0">
                <a:solidFill>
                  <a:srgbClr val="FFFF00"/>
                </a:solidFill>
              </a:rPr>
              <a:t> off -&gt; </a:t>
            </a:r>
            <a:r>
              <a:rPr lang="ko-KR" altLang="en-US" sz="1600" dirty="0">
                <a:solidFill>
                  <a:srgbClr val="FFFF00"/>
                </a:solidFill>
              </a:rPr>
              <a:t>동영상의 </a:t>
            </a:r>
            <a:r>
              <a:rPr lang="ko-KR" altLang="en-US" sz="1600" dirty="0" err="1">
                <a:solidFill>
                  <a:srgbClr val="FFFF00"/>
                </a:solidFill>
              </a:rPr>
              <a:t>자동녹화</a:t>
            </a:r>
            <a:r>
              <a:rPr lang="ko-KR" altLang="en-US" sz="1600" dirty="0">
                <a:solidFill>
                  <a:srgbClr val="FFFF00"/>
                </a:solidFill>
              </a:rPr>
              <a:t> 설정</a:t>
            </a:r>
            <a:r>
              <a:rPr lang="en-US" altLang="ko-KR" sz="1600" dirty="0">
                <a:solidFill>
                  <a:srgbClr val="FFFF00"/>
                </a:solidFill>
              </a:rPr>
              <a:t>(off</a:t>
            </a:r>
            <a:r>
              <a:rPr lang="ko-KR" altLang="en-US" sz="1600" dirty="0">
                <a:solidFill>
                  <a:srgbClr val="FFFF00"/>
                </a:solidFill>
              </a:rPr>
              <a:t>시 </a:t>
            </a:r>
            <a:r>
              <a:rPr lang="ko-KR" altLang="en-US" sz="1600" dirty="0" err="1">
                <a:solidFill>
                  <a:srgbClr val="FFFF00"/>
                </a:solidFill>
              </a:rPr>
              <a:t>녹화안함</a:t>
            </a:r>
            <a:r>
              <a:rPr lang="en-US" altLang="ko-KR" sz="1600" dirty="0">
                <a:solidFill>
                  <a:srgbClr val="FFFF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FF00"/>
                </a:solidFill>
              </a:rPr>
              <a:t>stream_maxrate</a:t>
            </a:r>
            <a:r>
              <a:rPr lang="en-US" altLang="ko-KR" sz="1600" dirty="0">
                <a:solidFill>
                  <a:srgbClr val="FFFF00"/>
                </a:solidFill>
              </a:rPr>
              <a:t>  -&gt; </a:t>
            </a:r>
            <a:r>
              <a:rPr lang="ko-KR" altLang="en-US" sz="1600" dirty="0">
                <a:solidFill>
                  <a:srgbClr val="FFFF00"/>
                </a:solidFill>
              </a:rPr>
              <a:t>스트리밍 시 영상의 </a:t>
            </a:r>
            <a:r>
              <a:rPr lang="ko-KR" altLang="en-US" sz="1600" dirty="0" err="1">
                <a:solidFill>
                  <a:srgbClr val="FFFF00"/>
                </a:solidFill>
              </a:rPr>
              <a:t>프레임설정</a:t>
            </a:r>
            <a:r>
              <a:rPr lang="en-US" altLang="ko-KR" sz="1600" dirty="0">
                <a:solidFill>
                  <a:srgbClr val="FFFF00"/>
                </a:solidFill>
              </a:rPr>
              <a:t>(</a:t>
            </a:r>
            <a:r>
              <a:rPr lang="ko-KR" altLang="en-US" sz="1600" dirty="0">
                <a:solidFill>
                  <a:srgbClr val="FFFF00"/>
                </a:solidFill>
              </a:rPr>
              <a:t>낮을수록 뚝뚝 끊김</a:t>
            </a:r>
            <a:r>
              <a:rPr lang="en-US" altLang="ko-KR" sz="1600" dirty="0">
                <a:solidFill>
                  <a:srgbClr val="FFFF00"/>
                </a:solidFill>
              </a:rPr>
              <a:t>)</a:t>
            </a: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FF00"/>
                </a:solidFill>
              </a:rPr>
              <a:t>stream_localhost</a:t>
            </a:r>
            <a:r>
              <a:rPr lang="en-US" altLang="ko-KR" sz="1600" dirty="0">
                <a:solidFill>
                  <a:srgbClr val="FFFF00"/>
                </a:solidFill>
              </a:rPr>
              <a:t> off -&gt; </a:t>
            </a:r>
            <a:r>
              <a:rPr lang="ko-KR" altLang="en-US" sz="1600" dirty="0">
                <a:solidFill>
                  <a:srgbClr val="FFFF00"/>
                </a:solidFill>
              </a:rPr>
              <a:t>스트리밍을 외부에서도 </a:t>
            </a:r>
            <a:r>
              <a:rPr lang="ko-KR" altLang="en-US" sz="1600" dirty="0" err="1">
                <a:solidFill>
                  <a:srgbClr val="FFFF00"/>
                </a:solidFill>
              </a:rPr>
              <a:t>볼수</a:t>
            </a:r>
            <a:r>
              <a:rPr lang="ko-KR" altLang="en-US" sz="1600" dirty="0">
                <a:solidFill>
                  <a:srgbClr val="FFFF00"/>
                </a:solidFill>
              </a:rPr>
              <a:t> 있게 설정</a:t>
            </a:r>
            <a:endParaRPr lang="en-US" altLang="ko-KR" sz="1600" dirty="0">
              <a:solidFill>
                <a:srgbClr val="FFFF00"/>
              </a:solidFill>
            </a:endParaRPr>
          </a:p>
          <a:p>
            <a:pPr marL="285750" indent="-285750">
              <a:buFont typeface="Arial" panose="020B0604020202020204" pitchFamily="34" charset="0"/>
              <a:buChar char="•"/>
            </a:pPr>
            <a:r>
              <a:rPr lang="en-US" altLang="ko-KR" sz="1600" dirty="0" err="1">
                <a:solidFill>
                  <a:srgbClr val="FFFF00"/>
                </a:solidFill>
              </a:rPr>
              <a:t>webcontrol_localhost</a:t>
            </a:r>
            <a:r>
              <a:rPr lang="en-US" altLang="ko-KR" sz="1600" dirty="0">
                <a:solidFill>
                  <a:srgbClr val="FFFF00"/>
                </a:solidFill>
              </a:rPr>
              <a:t> off  -&gt; </a:t>
            </a:r>
            <a:r>
              <a:rPr lang="ko-KR" altLang="en-US" sz="1600" dirty="0" err="1">
                <a:solidFill>
                  <a:srgbClr val="FFFF00"/>
                </a:solidFill>
              </a:rPr>
              <a:t>웹캠의</a:t>
            </a:r>
            <a:r>
              <a:rPr lang="ko-KR" altLang="en-US" sz="1600" dirty="0">
                <a:solidFill>
                  <a:srgbClr val="FFFF00"/>
                </a:solidFill>
              </a:rPr>
              <a:t> 설정을 외부에서도 변경할 수 있도록 설정</a:t>
            </a:r>
          </a:p>
        </p:txBody>
      </p:sp>
      <p:sp>
        <p:nvSpPr>
          <p:cNvPr id="19" name="TextBox 18"/>
          <p:cNvSpPr txBox="1"/>
          <p:nvPr/>
        </p:nvSpPr>
        <p:spPr>
          <a:xfrm>
            <a:off x="6105236" y="4461164"/>
            <a:ext cx="6086764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400" dirty="0" err="1">
                <a:solidFill>
                  <a:schemeClr val="bg1"/>
                </a:solidFill>
              </a:rPr>
              <a:t>gedit</a:t>
            </a:r>
            <a:r>
              <a:rPr lang="ko-KR" altLang="en-US" sz="2400" dirty="0">
                <a:solidFill>
                  <a:schemeClr val="bg1"/>
                </a:solidFill>
              </a:rPr>
              <a:t>명령어를 이용하여 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  <a:r>
              <a:rPr lang="en-US" altLang="ko-KR" sz="2400" dirty="0" err="1">
                <a:solidFill>
                  <a:schemeClr val="bg1"/>
                </a:solidFill>
              </a:rPr>
              <a:t>etc</a:t>
            </a:r>
            <a:r>
              <a:rPr lang="en-US" altLang="ko-KR" sz="2400" dirty="0">
                <a:solidFill>
                  <a:schemeClr val="bg1"/>
                </a:solidFill>
              </a:rPr>
              <a:t>/</a:t>
            </a:r>
            <a:r>
              <a:rPr lang="en-US" altLang="ko-KR" sz="2400" dirty="0" err="1">
                <a:solidFill>
                  <a:schemeClr val="bg1"/>
                </a:solidFill>
              </a:rPr>
              <a:t>motio</a:t>
            </a:r>
            <a:r>
              <a:rPr lang="ko-KR" altLang="en-US" sz="2400" dirty="0">
                <a:solidFill>
                  <a:schemeClr val="bg1"/>
                </a:solidFill>
              </a:rPr>
              <a:t>에있는 </a:t>
            </a:r>
            <a:r>
              <a:rPr lang="en-US" altLang="ko-KR" sz="2400" dirty="0" err="1">
                <a:solidFill>
                  <a:schemeClr val="bg1"/>
                </a:solidFill>
              </a:rPr>
              <a:t>motion.conf</a:t>
            </a:r>
            <a:r>
              <a:rPr lang="ko-KR" altLang="en-US" sz="2400" dirty="0">
                <a:solidFill>
                  <a:schemeClr val="bg1"/>
                </a:solidFill>
              </a:rPr>
              <a:t>를 실행하여 </a:t>
            </a:r>
            <a:r>
              <a:rPr lang="en-US" altLang="ko-KR" sz="2400" dirty="0" err="1">
                <a:solidFill>
                  <a:schemeClr val="bg1"/>
                </a:solidFill>
              </a:rPr>
              <a:t>ctrl+f</a:t>
            </a:r>
            <a:r>
              <a:rPr lang="ko-KR" altLang="en-US" sz="2400" dirty="0">
                <a:solidFill>
                  <a:schemeClr val="bg1"/>
                </a:solidFill>
              </a:rPr>
              <a:t>로 위의 명령어들을 검색하고 수정하여 카메라설정을 한다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endParaRPr lang="ko-KR" altLang="en-US" sz="24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4256044929"/>
      </p:ext>
    </p:extLst>
  </p:cSld>
  <p:clrMapOvr>
    <a:masterClrMapping/>
  </p:clrMapOvr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테스트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998371"/>
            <a:ext cx="5070764" cy="413466"/>
          </a:xfrm>
          <a:prstGeom prst="rect">
            <a:avLst/>
          </a:prstGeom>
        </p:spPr>
      </p:pic>
      <p:pic>
        <p:nvPicPr>
          <p:cNvPr id="9" name="그림 8"/>
          <p:cNvPicPr>
            <a:picLocks noChangeAspect="1"/>
          </p:cNvPicPr>
          <p:nvPr/>
        </p:nvPicPr>
        <p:blipFill>
          <a:blip r:embed="rId3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332509" y="1768415"/>
            <a:ext cx="6271491" cy="4333181"/>
          </a:xfrm>
          <a:prstGeom prst="rect">
            <a:avLst/>
          </a:prstGeom>
        </p:spPr>
      </p:pic>
      <p:sp>
        <p:nvSpPr>
          <p:cNvPr id="14" name="TextBox 13"/>
          <p:cNvSpPr txBox="1"/>
          <p:nvPr/>
        </p:nvSpPr>
        <p:spPr>
          <a:xfrm>
            <a:off x="7125857" y="3350230"/>
            <a:ext cx="4544286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카메라화면을 캡처한다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1084913274"/>
      </p:ext>
    </p:extLst>
  </p:cSld>
  <p:clrMapOvr>
    <a:masterClrMapping/>
  </p:clrMapOvr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테스트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1" y="972045"/>
            <a:ext cx="5606473" cy="413466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-2" y="1344138"/>
            <a:ext cx="5375566" cy="401535"/>
          </a:xfrm>
          <a:prstGeom prst="rect">
            <a:avLst/>
          </a:prstGeom>
        </p:spPr>
      </p:pic>
      <p:pic>
        <p:nvPicPr>
          <p:cNvPr id="19" name="jinwoo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63563" y="2301263"/>
            <a:ext cx="5785490" cy="325433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456218" y="2854259"/>
            <a:ext cx="5409726" cy="156966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3200" dirty="0">
                <a:solidFill>
                  <a:schemeClr val="bg1"/>
                </a:solidFill>
              </a:rPr>
              <a:t>카메라화면을 </a:t>
            </a:r>
            <a:r>
              <a:rPr lang="en-US" altLang="ko-KR" sz="3200" dirty="0">
                <a:solidFill>
                  <a:schemeClr val="bg1"/>
                </a:solidFill>
              </a:rPr>
              <a:t>10</a:t>
            </a:r>
            <a:r>
              <a:rPr lang="ko-KR" altLang="en-US" sz="3200" dirty="0">
                <a:solidFill>
                  <a:schemeClr val="bg1"/>
                </a:solidFill>
              </a:rPr>
              <a:t>초 녹화하고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h264</a:t>
            </a:r>
            <a:r>
              <a:rPr lang="ko-KR" altLang="en-US" sz="3200" dirty="0">
                <a:solidFill>
                  <a:schemeClr val="bg1"/>
                </a:solidFill>
              </a:rPr>
              <a:t>의 파일을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en-US" altLang="ko-KR" sz="3200" dirty="0">
                <a:solidFill>
                  <a:schemeClr val="bg1"/>
                </a:solidFill>
              </a:rPr>
              <a:t>mp4</a:t>
            </a:r>
            <a:r>
              <a:rPr lang="ko-KR" altLang="en-US" sz="3200" dirty="0">
                <a:solidFill>
                  <a:schemeClr val="bg1"/>
                </a:solidFill>
              </a:rPr>
              <a:t>파일로 변환하였다</a:t>
            </a:r>
            <a:r>
              <a:rPr lang="en-US" altLang="ko-KR" sz="3200" dirty="0">
                <a:solidFill>
                  <a:schemeClr val="bg1"/>
                </a:solidFill>
              </a:rPr>
              <a:t>.</a:t>
            </a:r>
            <a:endParaRPr lang="ko-KR" altLang="en-US" sz="3200" dirty="0">
              <a:solidFill>
                <a:schemeClr val="bg1"/>
              </a:solidFill>
            </a:endParaRPr>
          </a:p>
        </p:txBody>
      </p:sp>
    </p:spTree>
    <p:extLst>
      <p:ext uri="{BB962C8B-B14F-4D97-AF65-F5344CB8AC3E}">
        <p14:creationId xmlns:p14="http://schemas.microsoft.com/office/powerpoint/2010/main" val="93126156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테스트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pic>
        <p:nvPicPr>
          <p:cNvPr id="5" name="그림 4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127" y="957125"/>
            <a:ext cx="4028163" cy="342432"/>
          </a:xfrm>
          <a:prstGeom prst="rect">
            <a:avLst/>
          </a:prstGeom>
        </p:spPr>
      </p:pic>
      <p:pic>
        <p:nvPicPr>
          <p:cNvPr id="18" name="그림 17"/>
          <p:cNvPicPr>
            <a:picLocks noChangeAspect="1"/>
          </p:cNvPicPr>
          <p:nvPr/>
        </p:nvPicPr>
        <p:blipFill>
          <a:blip r:embed="rId5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9160" y="1299557"/>
            <a:ext cx="5467116" cy="1582188"/>
          </a:xfrm>
          <a:prstGeom prst="rect">
            <a:avLst/>
          </a:prstGeom>
        </p:spPr>
      </p:pic>
      <p:pic>
        <p:nvPicPr>
          <p:cNvPr id="19" name="진우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589178" y="2881745"/>
            <a:ext cx="5016258" cy="3639128"/>
          </a:xfrm>
          <a:prstGeom prst="rect">
            <a:avLst/>
          </a:prstGeom>
        </p:spPr>
      </p:pic>
      <p:sp>
        <p:nvSpPr>
          <p:cNvPr id="20" name="TextBox 19"/>
          <p:cNvSpPr txBox="1"/>
          <p:nvPr/>
        </p:nvSpPr>
        <p:spPr>
          <a:xfrm>
            <a:off x="6624724" y="2666915"/>
            <a:ext cx="5071282" cy="206210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200" dirty="0" err="1">
                <a:solidFill>
                  <a:schemeClr val="bg1"/>
                </a:solidFill>
              </a:rPr>
              <a:t>ip</a:t>
            </a:r>
            <a:r>
              <a:rPr lang="ko-KR" altLang="en-US" sz="3200" dirty="0">
                <a:solidFill>
                  <a:schemeClr val="bg1"/>
                </a:solidFill>
              </a:rPr>
              <a:t>를 조회한 다음에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인터넷에서 </a:t>
            </a:r>
            <a:r>
              <a:rPr lang="en-US" altLang="ko-KR" sz="3200" dirty="0" err="1">
                <a:solidFill>
                  <a:schemeClr val="bg1"/>
                </a:solidFill>
              </a:rPr>
              <a:t>ip</a:t>
            </a:r>
            <a:r>
              <a:rPr lang="ko-KR" altLang="en-US" sz="3200" dirty="0">
                <a:solidFill>
                  <a:schemeClr val="bg1"/>
                </a:solidFill>
              </a:rPr>
              <a:t>주소</a:t>
            </a:r>
            <a:r>
              <a:rPr lang="en-US" altLang="ko-KR" sz="3200" dirty="0">
                <a:solidFill>
                  <a:schemeClr val="bg1"/>
                </a:solidFill>
              </a:rPr>
              <a:t>:8081 </a:t>
            </a:r>
            <a:r>
              <a:rPr lang="ko-KR" altLang="en-US" sz="3200" dirty="0">
                <a:solidFill>
                  <a:schemeClr val="bg1"/>
                </a:solidFill>
              </a:rPr>
              <a:t>을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검색하면 </a:t>
            </a:r>
            <a:r>
              <a:rPr lang="en-US" altLang="ko-KR" sz="3200" dirty="0">
                <a:solidFill>
                  <a:schemeClr val="bg1"/>
                </a:solidFill>
              </a:rPr>
              <a:t>CCTV</a:t>
            </a:r>
            <a:r>
              <a:rPr lang="ko-KR" altLang="en-US" sz="3200" dirty="0">
                <a:solidFill>
                  <a:schemeClr val="bg1"/>
                </a:solidFill>
              </a:rPr>
              <a:t>화면이 </a:t>
            </a:r>
            <a:endParaRPr lang="en-US" altLang="ko-KR" sz="3200" dirty="0">
              <a:solidFill>
                <a:schemeClr val="bg1"/>
              </a:solidFill>
            </a:endParaRPr>
          </a:p>
          <a:p>
            <a:r>
              <a:rPr lang="ko-KR" altLang="en-US" sz="3200" dirty="0">
                <a:solidFill>
                  <a:schemeClr val="bg1"/>
                </a:solidFill>
              </a:rPr>
              <a:t>나온다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</a:p>
        </p:txBody>
      </p:sp>
    </p:spTree>
    <p:extLst>
      <p:ext uri="{BB962C8B-B14F-4D97-AF65-F5344CB8AC3E}">
        <p14:creationId xmlns:p14="http://schemas.microsoft.com/office/powerpoint/2010/main" val="4255936965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19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19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19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19"/>
                </p:tgtEl>
              </p:cMediaNode>
            </p:video>
          </p:childTnLst>
        </p:cTn>
      </p:par>
    </p:tnLst>
  </p:timing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자체평가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sp>
        <p:nvSpPr>
          <p:cNvPr id="9" name="TextBox 8"/>
          <p:cNvSpPr txBox="1"/>
          <p:nvPr/>
        </p:nvSpPr>
        <p:spPr>
          <a:xfrm>
            <a:off x="1" y="964583"/>
            <a:ext cx="9033164" cy="304698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 err="1">
                <a:solidFill>
                  <a:srgbClr val="38A82C"/>
                </a:solidFill>
              </a:rPr>
              <a:t>느낀점</a:t>
            </a:r>
            <a:r>
              <a:rPr lang="en-US" altLang="ko-KR" sz="2400" dirty="0">
                <a:solidFill>
                  <a:srgbClr val="38A82C"/>
                </a:solidFill>
              </a:rPr>
              <a:t>@</a:t>
            </a:r>
            <a:r>
              <a:rPr lang="en-US" altLang="ko-KR" sz="2400" dirty="0" err="1">
                <a:solidFill>
                  <a:srgbClr val="38A82C"/>
                </a:solidFill>
              </a:rPr>
              <a:t>raspberrpi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en-US" altLang="ko-KR" sz="2400" dirty="0">
                <a:solidFill>
                  <a:srgbClr val="4245DC"/>
                </a:solidFill>
              </a:rPr>
              <a:t>~ </a:t>
            </a:r>
            <a:r>
              <a:rPr lang="en-US" altLang="ko-KR" sz="2400" dirty="0">
                <a:solidFill>
                  <a:srgbClr val="4B50F0"/>
                </a:solidFill>
              </a:rPr>
              <a:t>$ </a:t>
            </a:r>
          </a:p>
          <a:p>
            <a:endParaRPr lang="en-US" altLang="ko-KR" sz="2400" dirty="0">
              <a:solidFill>
                <a:srgbClr val="4B50F0"/>
              </a:solidFill>
            </a:endParaRPr>
          </a:p>
          <a:p>
            <a:endParaRPr lang="en-US" altLang="ko-KR" sz="2400" dirty="0">
              <a:solidFill>
                <a:srgbClr val="4B50F0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라즈베리파이를</a:t>
            </a:r>
            <a:r>
              <a:rPr lang="ko-KR" altLang="en-US" sz="2400" dirty="0">
                <a:solidFill>
                  <a:schemeClr val="bg1"/>
                </a:solidFill>
              </a:rPr>
              <a:t> 활용하여 </a:t>
            </a:r>
            <a:r>
              <a:rPr lang="en-US" altLang="ko-KR" sz="2400" dirty="0">
                <a:solidFill>
                  <a:schemeClr val="bg1"/>
                </a:solidFill>
              </a:rPr>
              <a:t>CCTV</a:t>
            </a:r>
            <a:r>
              <a:rPr lang="ko-KR" altLang="en-US" sz="2400" dirty="0">
                <a:solidFill>
                  <a:schemeClr val="bg1"/>
                </a:solidFill>
              </a:rPr>
              <a:t>를 </a:t>
            </a:r>
            <a:r>
              <a:rPr lang="ko-KR" altLang="en-US" sz="2400" dirty="0" err="1">
                <a:solidFill>
                  <a:schemeClr val="bg1"/>
                </a:solidFill>
              </a:rPr>
              <a:t>구현하는것이</a:t>
            </a:r>
            <a:r>
              <a:rPr lang="ko-KR" altLang="en-US" sz="2400" dirty="0">
                <a:solidFill>
                  <a:schemeClr val="bg1"/>
                </a:solidFill>
              </a:rPr>
              <a:t>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생각보다 간단해 보였지만 </a:t>
            </a:r>
            <a:r>
              <a:rPr lang="ko-KR" altLang="en-US" sz="2400" dirty="0" err="1">
                <a:solidFill>
                  <a:schemeClr val="bg1"/>
                </a:solidFill>
              </a:rPr>
              <a:t>코딩내용이</a:t>
            </a:r>
            <a:r>
              <a:rPr lang="ko-KR" altLang="en-US" sz="2400" dirty="0">
                <a:solidFill>
                  <a:schemeClr val="bg1"/>
                </a:solidFill>
              </a:rPr>
              <a:t> 외우기 어려워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>
                <a:solidFill>
                  <a:schemeClr val="bg1"/>
                </a:solidFill>
              </a:rPr>
              <a:t>자주 찾아보면서 입력을 하였고 </a:t>
            </a:r>
            <a:endParaRPr lang="en-US" altLang="ko-KR" sz="2400" dirty="0">
              <a:solidFill>
                <a:schemeClr val="bg1"/>
              </a:solidFill>
            </a:endParaRPr>
          </a:p>
          <a:p>
            <a:r>
              <a:rPr lang="ko-KR" altLang="en-US" sz="2400" dirty="0" err="1">
                <a:solidFill>
                  <a:schemeClr val="bg1"/>
                </a:solidFill>
              </a:rPr>
              <a:t>라즈베리파이보드</a:t>
            </a:r>
            <a:r>
              <a:rPr lang="ko-KR" altLang="en-US" sz="2400" dirty="0">
                <a:solidFill>
                  <a:schemeClr val="bg1"/>
                </a:solidFill>
              </a:rPr>
              <a:t> 연결도 조금만 건들면 재부팅되거나 인식이 </a:t>
            </a:r>
            <a:r>
              <a:rPr lang="ko-KR" altLang="en-US" sz="2400" dirty="0" err="1">
                <a:solidFill>
                  <a:schemeClr val="bg1"/>
                </a:solidFill>
              </a:rPr>
              <a:t>안되기도하는것이</a:t>
            </a:r>
            <a:r>
              <a:rPr lang="ko-KR" altLang="en-US" sz="2400" dirty="0">
                <a:solidFill>
                  <a:schemeClr val="bg1"/>
                </a:solidFill>
              </a:rPr>
              <a:t> 조심스럽게 잘 다루어야 할 것 같았습니다</a:t>
            </a:r>
            <a:r>
              <a:rPr lang="en-US" altLang="ko-KR" sz="2400" dirty="0">
                <a:solidFill>
                  <a:schemeClr val="bg1"/>
                </a:solidFill>
              </a:rPr>
              <a:t>.</a:t>
            </a:r>
          </a:p>
        </p:txBody>
      </p:sp>
    </p:spTree>
    <p:extLst>
      <p:ext uri="{BB962C8B-B14F-4D97-AF65-F5344CB8AC3E}">
        <p14:creationId xmlns:p14="http://schemas.microsoft.com/office/powerpoint/2010/main" val="366044043"/>
      </p:ext>
    </p:extLst>
  </p:cSld>
  <p:clrMapOvr>
    <a:masterClrMapping/>
  </p:clrMapOvr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0"/>
            <a:ext cx="12192000" cy="692450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0" y="13813"/>
            <a:ext cx="12192000" cy="498764"/>
          </a:xfrm>
          <a:prstGeom prst="rect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r>
              <a:rPr lang="ko-KR" altLang="en-US" spc="600" dirty="0">
                <a:solidFill>
                  <a:schemeClr val="tx1"/>
                </a:solidFill>
                <a:latin typeface="Bauhaus 93" panose="04030905020B02020C02" pitchFamily="82" charset="0"/>
              </a:rPr>
              <a:t>마무리</a:t>
            </a:r>
          </a:p>
        </p:txBody>
      </p:sp>
      <p:sp>
        <p:nvSpPr>
          <p:cNvPr id="4" name="직사각형 3"/>
          <p:cNvSpPr/>
          <p:nvPr/>
        </p:nvSpPr>
        <p:spPr>
          <a:xfrm>
            <a:off x="0" y="498764"/>
            <a:ext cx="12192000" cy="469977"/>
          </a:xfrm>
          <a:prstGeom prst="rect">
            <a:avLst/>
          </a:prstGeom>
          <a:solidFill>
            <a:srgbClr val="EDEDED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TextBox 6"/>
          <p:cNvSpPr txBox="1"/>
          <p:nvPr/>
        </p:nvSpPr>
        <p:spPr>
          <a:xfrm>
            <a:off x="0" y="498764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파일</a:t>
            </a:r>
            <a:r>
              <a:rPr lang="en-US" altLang="ko-KR" sz="2400" dirty="0"/>
              <a:t>(F)</a:t>
            </a:r>
            <a:endParaRPr lang="ko-KR" altLang="en-US" sz="2400" dirty="0"/>
          </a:p>
        </p:txBody>
      </p:sp>
      <p:sp>
        <p:nvSpPr>
          <p:cNvPr id="8" name="곱셈 기호 7"/>
          <p:cNvSpPr/>
          <p:nvPr/>
        </p:nvSpPr>
        <p:spPr>
          <a:xfrm>
            <a:off x="11696006" y="66807"/>
            <a:ext cx="386541" cy="391187"/>
          </a:xfrm>
          <a:prstGeom prst="mathMultiply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10847419" y="135213"/>
            <a:ext cx="323843" cy="265255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이등변 삼각형 10"/>
          <p:cNvSpPr/>
          <p:nvPr/>
        </p:nvSpPr>
        <p:spPr>
          <a:xfrm>
            <a:off x="10847419" y="262401"/>
            <a:ext cx="323843" cy="236363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 rot="10800000">
            <a:off x="11276558" y="141293"/>
            <a:ext cx="305837" cy="289290"/>
          </a:xfrm>
          <a:prstGeom prst="triangl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이등변 삼각형 11"/>
          <p:cNvSpPr/>
          <p:nvPr/>
        </p:nvSpPr>
        <p:spPr>
          <a:xfrm rot="10800000">
            <a:off x="11280716" y="22350"/>
            <a:ext cx="305837" cy="263588"/>
          </a:xfrm>
          <a:prstGeom prst="triangle">
            <a:avLst/>
          </a:prstGeom>
          <a:solidFill>
            <a:srgbClr val="87919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TextBox 14"/>
          <p:cNvSpPr txBox="1"/>
          <p:nvPr/>
        </p:nvSpPr>
        <p:spPr>
          <a:xfrm>
            <a:off x="1341120" y="503772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편집</a:t>
            </a:r>
            <a:r>
              <a:rPr lang="en-US" altLang="ko-KR" sz="2400" dirty="0"/>
              <a:t>(E)</a:t>
            </a:r>
            <a:endParaRPr lang="ko-KR" altLang="en-US" sz="2400" dirty="0"/>
          </a:p>
        </p:txBody>
      </p:sp>
      <p:sp>
        <p:nvSpPr>
          <p:cNvPr id="16" name="TextBox 15"/>
          <p:cNvSpPr txBox="1"/>
          <p:nvPr/>
        </p:nvSpPr>
        <p:spPr>
          <a:xfrm>
            <a:off x="2596342" y="495460"/>
            <a:ext cx="1255222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탭</a:t>
            </a:r>
            <a:r>
              <a:rPr lang="en-US" altLang="ko-KR" sz="2400" dirty="0"/>
              <a:t>(T)</a:t>
            </a:r>
            <a:endParaRPr lang="ko-KR" altLang="en-US" sz="2400" dirty="0"/>
          </a:p>
        </p:txBody>
      </p:sp>
      <p:sp>
        <p:nvSpPr>
          <p:cNvPr id="17" name="TextBox 16"/>
          <p:cNvSpPr txBox="1"/>
          <p:nvPr/>
        </p:nvSpPr>
        <p:spPr>
          <a:xfrm>
            <a:off x="3632662" y="502919"/>
            <a:ext cx="1903614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/>
              <a:t>도움말</a:t>
            </a:r>
            <a:r>
              <a:rPr lang="en-US" altLang="ko-KR" sz="2400" dirty="0"/>
              <a:t>(H)</a:t>
            </a:r>
            <a:endParaRPr lang="ko-KR" altLang="en-US" sz="2400" dirty="0"/>
          </a:p>
        </p:txBody>
      </p:sp>
      <p:sp>
        <p:nvSpPr>
          <p:cNvPr id="5" name="TextBox 4"/>
          <p:cNvSpPr txBox="1"/>
          <p:nvPr/>
        </p:nvSpPr>
        <p:spPr>
          <a:xfrm>
            <a:off x="0" y="964584"/>
            <a:ext cx="12192000" cy="611047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endParaRPr lang="ko-KR" altLang="en-US" dirty="0"/>
          </a:p>
        </p:txBody>
      </p:sp>
      <p:sp>
        <p:nvSpPr>
          <p:cNvPr id="6" name="TextBox 5"/>
          <p:cNvSpPr txBox="1"/>
          <p:nvPr/>
        </p:nvSpPr>
        <p:spPr>
          <a:xfrm>
            <a:off x="0" y="964584"/>
            <a:ext cx="12284364" cy="3170099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 err="1">
                <a:solidFill>
                  <a:srgbClr val="38A82C"/>
                </a:solidFill>
              </a:rPr>
              <a:t>마무리인사</a:t>
            </a:r>
            <a:r>
              <a:rPr lang="en-US" altLang="ko-KR" sz="4000" dirty="0">
                <a:solidFill>
                  <a:srgbClr val="38A82C"/>
                </a:solidFill>
              </a:rPr>
              <a:t>@</a:t>
            </a:r>
            <a:r>
              <a:rPr lang="en-US" altLang="ko-KR" sz="4000" dirty="0" err="1">
                <a:solidFill>
                  <a:srgbClr val="38A82C"/>
                </a:solidFill>
              </a:rPr>
              <a:t>raspberrpi</a:t>
            </a:r>
            <a:r>
              <a:rPr lang="en-US" altLang="ko-KR" sz="4000" dirty="0">
                <a:solidFill>
                  <a:schemeClr val="bg1"/>
                </a:solidFill>
              </a:rPr>
              <a:t>:</a:t>
            </a:r>
            <a:r>
              <a:rPr lang="en-US" altLang="ko-KR" sz="4000" dirty="0">
                <a:solidFill>
                  <a:srgbClr val="4245DC"/>
                </a:solidFill>
              </a:rPr>
              <a:t>~ </a:t>
            </a:r>
            <a:r>
              <a:rPr lang="en-US" altLang="ko-KR" sz="4000" dirty="0">
                <a:solidFill>
                  <a:srgbClr val="4B50F0"/>
                </a:solidFill>
              </a:rPr>
              <a:t>$</a:t>
            </a:r>
          </a:p>
          <a:p>
            <a:endParaRPr lang="en-US" altLang="ko-KR" sz="4000" dirty="0"/>
          </a:p>
          <a:p>
            <a:endParaRPr lang="en-US" altLang="ko-KR" sz="4000" dirty="0"/>
          </a:p>
          <a:p>
            <a:pPr algn="ctr"/>
            <a:endParaRPr lang="en-US" altLang="ko-KR" sz="4000" dirty="0">
              <a:solidFill>
                <a:schemeClr val="bg1"/>
              </a:solidFill>
            </a:endParaRPr>
          </a:p>
          <a:p>
            <a:pPr algn="ctr"/>
            <a:r>
              <a:rPr lang="ko-KR" altLang="en-US" sz="4000" dirty="0">
                <a:solidFill>
                  <a:schemeClr val="bg1"/>
                </a:solidFill>
              </a:rPr>
              <a:t>감사합니다</a:t>
            </a:r>
            <a:r>
              <a:rPr lang="en-US" altLang="ko-KR" sz="4000" dirty="0">
                <a:solidFill>
                  <a:schemeClr val="bg1"/>
                </a:solidFill>
              </a:rPr>
              <a:t>!!</a:t>
            </a:r>
            <a:endParaRPr lang="ko-KR" altLang="en-US" sz="4000" dirty="0">
              <a:solidFill>
                <a:schemeClr val="bg1"/>
              </a:solidFill>
            </a:endParaRPr>
          </a:p>
        </p:txBody>
      </p:sp>
      <p:sp>
        <p:nvSpPr>
          <p:cNvPr id="18" name="TextBox 17"/>
          <p:cNvSpPr txBox="1"/>
          <p:nvPr/>
        </p:nvSpPr>
        <p:spPr>
          <a:xfrm>
            <a:off x="10099965" y="6043352"/>
            <a:ext cx="2092036" cy="46166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400" dirty="0">
                <a:solidFill>
                  <a:schemeClr val="bg1"/>
                </a:solidFill>
              </a:rPr>
              <a:t>팀원 </a:t>
            </a:r>
            <a:r>
              <a:rPr lang="en-US" altLang="ko-KR" sz="2400" dirty="0">
                <a:solidFill>
                  <a:schemeClr val="bg1"/>
                </a:solidFill>
              </a:rPr>
              <a:t>:</a:t>
            </a:r>
            <a:r>
              <a:rPr lang="ko-KR" altLang="en-US" sz="2400" dirty="0">
                <a:solidFill>
                  <a:schemeClr val="bg1"/>
                </a:solidFill>
              </a:rPr>
              <a:t> 이진우</a:t>
            </a:r>
          </a:p>
        </p:txBody>
      </p:sp>
      <p:pic>
        <p:nvPicPr>
          <p:cNvPr id="19" name="그림 18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9337964" y="978397"/>
            <a:ext cx="2854037" cy="24113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3941961"/>
      </p:ext>
    </p:extLst>
  </p:cSld>
  <p:clrMapOvr>
    <a:masterClrMapping/>
  </p:clrMapOvr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>
            <a:fillRect/>
          </a:stretch>
        </p:blipFill>
        <p:spPr>
          <a:xfrm>
            <a:off x="0" y="8792"/>
            <a:ext cx="12192000" cy="6849209"/>
          </a:xfrm>
          <a:custGeom>
            <a:avLst/>
            <a:gdLst>
              <a:gd name="connsiteX0" fmla="*/ 0 w 12192000"/>
              <a:gd name="connsiteY0" fmla="*/ 0 h 6849209"/>
              <a:gd name="connsiteX1" fmla="*/ 12192000 w 12192000"/>
              <a:gd name="connsiteY1" fmla="*/ 0 h 6849209"/>
              <a:gd name="connsiteX2" fmla="*/ 12192000 w 12192000"/>
              <a:gd name="connsiteY2" fmla="*/ 6849209 h 6849209"/>
              <a:gd name="connsiteX3" fmla="*/ 0 w 12192000"/>
              <a:gd name="connsiteY3" fmla="*/ 6849209 h 684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9209">
                <a:moveTo>
                  <a:pt x="0" y="0"/>
                </a:moveTo>
                <a:lnTo>
                  <a:pt x="12192000" y="0"/>
                </a:lnTo>
                <a:lnTo>
                  <a:pt x="12192000" y="6849209"/>
                </a:lnTo>
                <a:lnTo>
                  <a:pt x="0" y="6849209"/>
                </a:lnTo>
                <a:close/>
              </a:path>
            </a:pathLst>
          </a:custGeom>
        </p:spPr>
      </p:pic>
      <p:sp>
        <p:nvSpPr>
          <p:cNvPr id="2" name="TextBox 1"/>
          <p:cNvSpPr txBox="1"/>
          <p:nvPr/>
        </p:nvSpPr>
        <p:spPr>
          <a:xfrm>
            <a:off x="2122517" y="2971731"/>
            <a:ext cx="7661564" cy="92333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episode1 : </a:t>
            </a:r>
            <a:r>
              <a:rPr lang="ko-KR" altLang="en-US" sz="3600" dirty="0" err="1"/>
              <a:t>아두이노란</a:t>
            </a:r>
            <a:r>
              <a:rPr lang="ko-KR" altLang="en-US" sz="3600" dirty="0"/>
              <a:t> 무엇인가요</a:t>
            </a:r>
            <a:r>
              <a:rPr lang="en-US" altLang="ko-KR" sz="3600" dirty="0"/>
              <a:t>?</a:t>
            </a:r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1296332943"/>
      </p:ext>
    </p:extLst>
  </p:cSld>
  <p:clrMapOvr>
    <a:masterClrMapping/>
  </p:clrMapOvr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TextBox 3">
            <a:extLst>
              <a:ext uri="{FF2B5EF4-FFF2-40B4-BE49-F238E27FC236}">
                <a16:creationId xmlns:a16="http://schemas.microsoft.com/office/drawing/2014/main" id="{0B5DC119-A33F-F8F0-649E-00D8B35A90ED}"/>
              </a:ext>
            </a:extLst>
          </p:cNvPr>
          <p:cNvSpPr txBox="1"/>
          <p:nvPr/>
        </p:nvSpPr>
        <p:spPr>
          <a:xfrm>
            <a:off x="7797776" y="6192393"/>
            <a:ext cx="4292960" cy="584775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1600" b="1" i="0" u="none" strike="noStrike" kern="0" cap="none" spc="0" normalizeH="0" baseline="0" noProof="0" dirty="0" err="1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하이미디어융합아카데미</a:t>
            </a:r>
            <a:endParaRPr kumimoji="0" lang="en-US" altLang="ko-KR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(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사물인터넷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(IOT)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기반 자동화 시스템개발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8</a:t>
            </a:r>
            <a:r>
              <a:rPr kumimoji="0" lang="ko-KR" altLang="en-US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기</a:t>
            </a:r>
            <a:r>
              <a:rPr kumimoji="0" lang="en-US" altLang="ko-KR" sz="16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)</a:t>
            </a:r>
            <a:endParaRPr kumimoji="0" lang="ko-KR" altLang="en-US" sz="1600" b="1" i="0" u="none" strike="noStrike" kern="0" cap="none" spc="0" normalizeH="0" baseline="0" noProof="0" dirty="0">
              <a:ln>
                <a:noFill/>
              </a:ln>
              <a:solidFill>
                <a:prstClr val="black">
                  <a:lumMod val="75000"/>
                  <a:lumOff val="25000"/>
                </a:prstClr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</p:txBody>
      </p:sp>
      <p:sp>
        <p:nvSpPr>
          <p:cNvPr id="5" name="TextBox 4">
            <a:extLst>
              <a:ext uri="{FF2B5EF4-FFF2-40B4-BE49-F238E27FC236}">
                <a16:creationId xmlns:a16="http://schemas.microsoft.com/office/drawing/2014/main" id="{6D564460-992A-3C6D-D7FA-023F61A5BC27}"/>
              </a:ext>
            </a:extLst>
          </p:cNvPr>
          <p:cNvSpPr txBox="1"/>
          <p:nvPr/>
        </p:nvSpPr>
        <p:spPr>
          <a:xfrm>
            <a:off x="0" y="-1907"/>
            <a:ext cx="12192000" cy="338554"/>
          </a:xfrm>
          <a:prstGeom prst="rect">
            <a:avLst/>
          </a:prstGeom>
          <a:solidFill>
            <a:srgbClr val="F5DF4D"/>
          </a:solidFill>
          <a:effectLst>
            <a:outerShdw blurRad="63500" algn="ctr" rotWithShape="0">
              <a:prstClr val="black">
                <a:alpha val="40000"/>
              </a:prstClr>
            </a:outerShdw>
          </a:effectLst>
        </p:spPr>
        <p:txBody>
          <a:bodyPr wrap="square" rtlCol="0">
            <a:noAutofit/>
          </a:bodyPr>
          <a:lstStyle/>
          <a:p>
            <a:pPr marL="0" marR="0" lvl="0" indent="0" algn="ctr" defTabSz="914400" rtl="0" eaLnBrk="0" fontAlgn="base" latinLnBrk="0" hangingPunct="0">
              <a:lnSpc>
                <a:spcPct val="100000"/>
              </a:lnSpc>
              <a:spcBef>
                <a:spcPct val="0"/>
              </a:spcBef>
              <a:spcAft>
                <a:spcPct val="0"/>
              </a:spcAft>
              <a:buClrTx/>
              <a:buSzTx/>
              <a:buFontTx/>
              <a:buNone/>
              <a:tabLst/>
              <a:defRPr/>
            </a:pP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srgbClr val="E7E6E6">
                    <a:lumMod val="10000"/>
                  </a:srgb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K-Digital </a:t>
            </a:r>
            <a:r>
              <a:rPr kumimoji="0" lang="en-US" altLang="ko-KR" sz="1600" b="0" i="0" u="none" strike="noStrike" kern="0" cap="none" spc="600" normalizeH="0" baseline="0" noProof="0" dirty="0">
                <a:ln>
                  <a:noFill/>
                </a:ln>
                <a:solidFill>
                  <a:prstClr val="black">
                    <a:lumMod val="85000"/>
                    <a:lumOff val="1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Training</a:t>
            </a:r>
            <a:endParaRPr kumimoji="0" lang="ko-KR" altLang="en-US" sz="1600" b="0" i="0" u="none" strike="noStrike" kern="0" cap="none" spc="600" normalizeH="0" baseline="0" noProof="0" dirty="0">
              <a:ln>
                <a:noFill/>
              </a:ln>
              <a:solidFill>
                <a:prstClr val="black">
                  <a:lumMod val="85000"/>
                  <a:lumOff val="15000"/>
                </a:prstClr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</p:txBody>
      </p:sp>
      <p:sp>
        <p:nvSpPr>
          <p:cNvPr id="6" name="TextBox 5">
            <a:extLst>
              <a:ext uri="{FF2B5EF4-FFF2-40B4-BE49-F238E27FC236}">
                <a16:creationId xmlns:a16="http://schemas.microsoft.com/office/drawing/2014/main" id="{D3CB2036-9D9E-22C6-5914-7D12A5CCB28A}"/>
              </a:ext>
            </a:extLst>
          </p:cNvPr>
          <p:cNvSpPr txBox="1"/>
          <p:nvPr/>
        </p:nvSpPr>
        <p:spPr>
          <a:xfrm>
            <a:off x="1991544" y="2753239"/>
            <a:ext cx="8208912" cy="615553"/>
          </a:xfrm>
          <a:prstGeom prst="rect">
            <a:avLst/>
          </a:prstGeom>
          <a:noFill/>
        </p:spPr>
        <p:txBody>
          <a:bodyPr wrap="square" tIns="0" bIns="0">
            <a:spAutoFit/>
          </a:bodyPr>
          <a:lstStyle/>
          <a:p>
            <a:pPr marL="0" marR="0" lvl="0" indent="0" algn="ctr" defTabSz="9144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lang="ko-KR" altLang="en-US" sz="4000" b="1" kern="0" dirty="0">
                <a:solidFill>
                  <a:prstClr val="black">
                    <a:lumMod val="75000"/>
                    <a:lumOff val="25000"/>
                  </a:prstClr>
                </a:solidFill>
                <a:latin typeface="Garamond" panose="02020404030301010803"/>
                <a:ea typeface="바탕" panose="02030600000101010101" pitchFamily="18" charset="-127"/>
              </a:rPr>
              <a:t>임베디드</a:t>
            </a:r>
            <a:r>
              <a:rPr kumimoji="0" lang="ko-KR" altLang="en-US" sz="4000" b="1" i="0" u="none" strike="noStrike" kern="0" cap="none" spc="0" normalizeH="0" baseline="0" noProof="0" dirty="0">
                <a:ln>
                  <a:noFill/>
                </a:ln>
                <a:solidFill>
                  <a:prstClr val="black">
                    <a:lumMod val="75000"/>
                    <a:lumOff val="25000"/>
                  </a:prstClr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 프로젝트 마무리</a:t>
            </a:r>
          </a:p>
        </p:txBody>
      </p:sp>
      <p:sp>
        <p:nvSpPr>
          <p:cNvPr id="2" name="TextBox 1">
            <a:extLst>
              <a:ext uri="{FF2B5EF4-FFF2-40B4-BE49-F238E27FC236}">
                <a16:creationId xmlns:a16="http://schemas.microsoft.com/office/drawing/2014/main" id="{5A70D148-FA35-66E1-6E65-4B59742DDCC0}"/>
              </a:ext>
            </a:extLst>
          </p:cNvPr>
          <p:cNvSpPr txBox="1"/>
          <p:nvPr/>
        </p:nvSpPr>
        <p:spPr>
          <a:xfrm>
            <a:off x="4869045" y="3811096"/>
            <a:ext cx="2724451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marL="0" marR="0" lvl="0" indent="0" algn="l" defTabSz="457200" rtl="0" eaLnBrk="1" fontAlgn="auto" latinLnBrk="0" hangingPunct="1">
              <a:lnSpc>
                <a:spcPct val="100000"/>
              </a:lnSpc>
              <a:spcBef>
                <a:spcPts val="0"/>
              </a:spcBef>
              <a:spcAft>
                <a:spcPts val="0"/>
              </a:spcAft>
              <a:buClrTx/>
              <a:buSzTx/>
              <a:buFontTx/>
              <a:buNone/>
              <a:tabLst/>
              <a:defRPr/>
            </a:pPr>
            <a:r>
              <a:rPr kumimoji="0" lang="ko-KR" altLang="en-US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감사합니다</a:t>
            </a:r>
            <a:r>
              <a:rPr kumimoji="0" lang="en-US" altLang="ko-KR" sz="3600" b="1" i="0" u="none" strike="noStrike" kern="1200" cap="none" spc="0" normalizeH="0" baseline="0" noProof="0" dirty="0">
                <a:ln>
                  <a:noFill/>
                </a:ln>
                <a:solidFill>
                  <a:prstClr val="black"/>
                </a:solidFill>
                <a:effectLst/>
                <a:uLnTx/>
                <a:uFillTx/>
                <a:latin typeface="Garamond" panose="02020404030301010803"/>
                <a:ea typeface="바탕" panose="02030600000101010101" pitchFamily="18" charset="-127"/>
                <a:cs typeface="+mn-cs"/>
              </a:rPr>
              <a:t>.</a:t>
            </a:r>
            <a:endParaRPr kumimoji="0" lang="ko-KR" altLang="en-US" sz="3600" b="1" i="0" u="none" strike="noStrike" kern="1200" cap="none" spc="0" normalizeH="0" baseline="0" noProof="0" dirty="0">
              <a:ln>
                <a:noFill/>
              </a:ln>
              <a:solidFill>
                <a:prstClr val="black"/>
              </a:solidFill>
              <a:effectLst/>
              <a:uLnTx/>
              <a:uFillTx/>
              <a:latin typeface="Garamond" panose="02020404030301010803"/>
              <a:ea typeface="바탕" panose="02030600000101010101" pitchFamily="18" charset="-127"/>
              <a:cs typeface="+mn-cs"/>
            </a:endParaRPr>
          </a:p>
        </p:txBody>
      </p:sp>
    </p:spTree>
    <p:extLst>
      <p:ext uri="{BB962C8B-B14F-4D97-AF65-F5344CB8AC3E}">
        <p14:creationId xmlns:p14="http://schemas.microsoft.com/office/powerpoint/2010/main" val="569861446"/>
      </p:ext>
    </p:extLst>
  </p:cSld>
  <p:clrMapOvr>
    <a:masterClrMapping/>
  </p:clrMapOvr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3" name="직사각형 42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" name="직사각형 1"/>
          <p:cNvSpPr/>
          <p:nvPr/>
        </p:nvSpPr>
        <p:spPr>
          <a:xfrm>
            <a:off x="331945" y="340822"/>
            <a:ext cx="11429135" cy="6169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469818" y="1551967"/>
            <a:ext cx="3228575" cy="3231434"/>
          </a:xfrm>
          <a:custGeom>
            <a:avLst/>
            <a:gdLst>
              <a:gd name="connsiteX0" fmla="*/ 2245735 w 3185369"/>
              <a:gd name="connsiteY0" fmla="*/ 137862 h 3188190"/>
              <a:gd name="connsiteX1" fmla="*/ 1996353 w 3185369"/>
              <a:gd name="connsiteY1" fmla="*/ 63048 h 3188190"/>
              <a:gd name="connsiteX2" fmla="*/ 1771910 w 3185369"/>
              <a:gd name="connsiteY2" fmla="*/ 13171 h 3188190"/>
              <a:gd name="connsiteX3" fmla="*/ 1314710 w 3185369"/>
              <a:gd name="connsiteY3" fmla="*/ 13171 h 3188190"/>
              <a:gd name="connsiteX4" fmla="*/ 907386 w 3185369"/>
              <a:gd name="connsiteY4" fmla="*/ 162801 h 3188190"/>
              <a:gd name="connsiteX5" fmla="*/ 599815 w 3185369"/>
              <a:gd name="connsiteY5" fmla="*/ 337368 h 3188190"/>
              <a:gd name="connsiteX6" fmla="*/ 333808 w 3185369"/>
              <a:gd name="connsiteY6" fmla="*/ 620001 h 3188190"/>
              <a:gd name="connsiteX7" fmla="*/ 109364 w 3185369"/>
              <a:gd name="connsiteY7" fmla="*/ 960822 h 3188190"/>
              <a:gd name="connsiteX8" fmla="*/ 34550 w 3185369"/>
              <a:gd name="connsiteY8" fmla="*/ 1301644 h 3188190"/>
              <a:gd name="connsiteX9" fmla="*/ 1299 w 3185369"/>
              <a:gd name="connsiteY9" fmla="*/ 1642466 h 3188190"/>
              <a:gd name="connsiteX10" fmla="*/ 76113 w 3185369"/>
              <a:gd name="connsiteY10" fmla="*/ 1950037 h 3188190"/>
              <a:gd name="connsiteX11" fmla="*/ 150928 w 3185369"/>
              <a:gd name="connsiteY11" fmla="*/ 2232670 h 3188190"/>
              <a:gd name="connsiteX12" fmla="*/ 217430 w 3185369"/>
              <a:gd name="connsiteY12" fmla="*/ 2340735 h 3188190"/>
              <a:gd name="connsiteX13" fmla="*/ 200804 w 3185369"/>
              <a:gd name="connsiteY13" fmla="*/ 2581804 h 3188190"/>
              <a:gd name="connsiteX14" fmla="*/ 117677 w 3185369"/>
              <a:gd name="connsiteY14" fmla="*/ 2814561 h 3188190"/>
              <a:gd name="connsiteX15" fmla="*/ 34550 w 3185369"/>
              <a:gd name="connsiteY15" fmla="*/ 2947564 h 3188190"/>
              <a:gd name="connsiteX16" fmla="*/ 17924 w 3185369"/>
              <a:gd name="connsiteY16" fmla="*/ 3039004 h 3188190"/>
              <a:gd name="connsiteX17" fmla="*/ 84426 w 3185369"/>
              <a:gd name="connsiteY17" fmla="*/ 3113819 h 3188190"/>
              <a:gd name="connsiteX18" fmla="*/ 234055 w 3185369"/>
              <a:gd name="connsiteY18" fmla="*/ 3088881 h 3188190"/>
              <a:gd name="connsiteX19" fmla="*/ 416935 w 3185369"/>
              <a:gd name="connsiteY19" fmla="*/ 3055630 h 3188190"/>
              <a:gd name="connsiteX20" fmla="*/ 624753 w 3185369"/>
              <a:gd name="connsiteY20" fmla="*/ 3030691 h 3188190"/>
              <a:gd name="connsiteX21" fmla="*/ 849197 w 3185369"/>
              <a:gd name="connsiteY21" fmla="*/ 3039004 h 3188190"/>
              <a:gd name="connsiteX22" fmla="*/ 1081953 w 3185369"/>
              <a:gd name="connsiteY22" fmla="*/ 3105506 h 3188190"/>
              <a:gd name="connsiteX23" fmla="*/ 1364586 w 3185369"/>
              <a:gd name="connsiteY23" fmla="*/ 3180321 h 3188190"/>
              <a:gd name="connsiteX24" fmla="*/ 1680470 w 3185369"/>
              <a:gd name="connsiteY24" fmla="*/ 3180321 h 3188190"/>
              <a:gd name="connsiteX25" fmla="*/ 2029604 w 3185369"/>
              <a:gd name="connsiteY25" fmla="*/ 3130444 h 3188190"/>
              <a:gd name="connsiteX26" fmla="*/ 2403677 w 3185369"/>
              <a:gd name="connsiteY26" fmla="*/ 2955877 h 3188190"/>
              <a:gd name="connsiteX27" fmla="*/ 2686310 w 3185369"/>
              <a:gd name="connsiteY27" fmla="*/ 2748059 h 3188190"/>
              <a:gd name="connsiteX28" fmla="*/ 2968942 w 3185369"/>
              <a:gd name="connsiteY28" fmla="*/ 2398924 h 3188190"/>
              <a:gd name="connsiteX29" fmla="*/ 3135197 w 3185369"/>
              <a:gd name="connsiteY29" fmla="*/ 1991601 h 3188190"/>
              <a:gd name="connsiteX30" fmla="*/ 3185073 w 3185369"/>
              <a:gd name="connsiteY30" fmla="*/ 1517775 h 3188190"/>
              <a:gd name="connsiteX31" fmla="*/ 3118571 w 3185369"/>
              <a:gd name="connsiteY31" fmla="*/ 1135390 h 3188190"/>
              <a:gd name="connsiteX32" fmla="*/ 2952317 w 3185369"/>
              <a:gd name="connsiteY32" fmla="*/ 794568 h 3188190"/>
              <a:gd name="connsiteX33" fmla="*/ 2752811 w 3185369"/>
              <a:gd name="connsiteY33" fmla="*/ 495310 h 3188190"/>
              <a:gd name="connsiteX34" fmla="*/ 2511742 w 3185369"/>
              <a:gd name="connsiteY34" fmla="*/ 287491 h 3188190"/>
              <a:gd name="connsiteX35" fmla="*/ 2245735 w 3185369"/>
              <a:gd name="connsiteY35" fmla="*/ 137862 h 3188190"/>
              <a:gd name="connsiteX0" fmla="*/ 2245735 w 3185369"/>
              <a:gd name="connsiteY0" fmla="*/ 137862 h 3188190"/>
              <a:gd name="connsiteX1" fmla="*/ 1996353 w 3185369"/>
              <a:gd name="connsiteY1" fmla="*/ 63048 h 3188190"/>
              <a:gd name="connsiteX2" fmla="*/ 1771910 w 3185369"/>
              <a:gd name="connsiteY2" fmla="*/ 13171 h 3188190"/>
              <a:gd name="connsiteX3" fmla="*/ 1314710 w 3185369"/>
              <a:gd name="connsiteY3" fmla="*/ 13171 h 3188190"/>
              <a:gd name="connsiteX4" fmla="*/ 907386 w 3185369"/>
              <a:gd name="connsiteY4" fmla="*/ 162801 h 3188190"/>
              <a:gd name="connsiteX5" fmla="*/ 599815 w 3185369"/>
              <a:gd name="connsiteY5" fmla="*/ 337368 h 3188190"/>
              <a:gd name="connsiteX6" fmla="*/ 333808 w 3185369"/>
              <a:gd name="connsiteY6" fmla="*/ 620001 h 3188190"/>
              <a:gd name="connsiteX7" fmla="*/ 109364 w 3185369"/>
              <a:gd name="connsiteY7" fmla="*/ 960822 h 3188190"/>
              <a:gd name="connsiteX8" fmla="*/ 34550 w 3185369"/>
              <a:gd name="connsiteY8" fmla="*/ 1301644 h 3188190"/>
              <a:gd name="connsiteX9" fmla="*/ 1299 w 3185369"/>
              <a:gd name="connsiteY9" fmla="*/ 1642466 h 3188190"/>
              <a:gd name="connsiteX10" fmla="*/ 76113 w 3185369"/>
              <a:gd name="connsiteY10" fmla="*/ 1950037 h 3188190"/>
              <a:gd name="connsiteX11" fmla="*/ 150928 w 3185369"/>
              <a:gd name="connsiteY11" fmla="*/ 2232670 h 3188190"/>
              <a:gd name="connsiteX12" fmla="*/ 200805 w 3185369"/>
              <a:gd name="connsiteY12" fmla="*/ 2373986 h 3188190"/>
              <a:gd name="connsiteX13" fmla="*/ 200804 w 3185369"/>
              <a:gd name="connsiteY13" fmla="*/ 2581804 h 3188190"/>
              <a:gd name="connsiteX14" fmla="*/ 117677 w 3185369"/>
              <a:gd name="connsiteY14" fmla="*/ 2814561 h 3188190"/>
              <a:gd name="connsiteX15" fmla="*/ 34550 w 3185369"/>
              <a:gd name="connsiteY15" fmla="*/ 2947564 h 3188190"/>
              <a:gd name="connsiteX16" fmla="*/ 17924 w 3185369"/>
              <a:gd name="connsiteY16" fmla="*/ 3039004 h 3188190"/>
              <a:gd name="connsiteX17" fmla="*/ 84426 w 3185369"/>
              <a:gd name="connsiteY17" fmla="*/ 3113819 h 3188190"/>
              <a:gd name="connsiteX18" fmla="*/ 234055 w 3185369"/>
              <a:gd name="connsiteY18" fmla="*/ 3088881 h 3188190"/>
              <a:gd name="connsiteX19" fmla="*/ 416935 w 3185369"/>
              <a:gd name="connsiteY19" fmla="*/ 3055630 h 3188190"/>
              <a:gd name="connsiteX20" fmla="*/ 624753 w 3185369"/>
              <a:gd name="connsiteY20" fmla="*/ 3030691 h 3188190"/>
              <a:gd name="connsiteX21" fmla="*/ 849197 w 3185369"/>
              <a:gd name="connsiteY21" fmla="*/ 3039004 h 3188190"/>
              <a:gd name="connsiteX22" fmla="*/ 1081953 w 3185369"/>
              <a:gd name="connsiteY22" fmla="*/ 3105506 h 3188190"/>
              <a:gd name="connsiteX23" fmla="*/ 1364586 w 3185369"/>
              <a:gd name="connsiteY23" fmla="*/ 3180321 h 3188190"/>
              <a:gd name="connsiteX24" fmla="*/ 1680470 w 3185369"/>
              <a:gd name="connsiteY24" fmla="*/ 3180321 h 3188190"/>
              <a:gd name="connsiteX25" fmla="*/ 2029604 w 3185369"/>
              <a:gd name="connsiteY25" fmla="*/ 3130444 h 3188190"/>
              <a:gd name="connsiteX26" fmla="*/ 2403677 w 3185369"/>
              <a:gd name="connsiteY26" fmla="*/ 2955877 h 3188190"/>
              <a:gd name="connsiteX27" fmla="*/ 2686310 w 3185369"/>
              <a:gd name="connsiteY27" fmla="*/ 2748059 h 3188190"/>
              <a:gd name="connsiteX28" fmla="*/ 2968942 w 3185369"/>
              <a:gd name="connsiteY28" fmla="*/ 2398924 h 3188190"/>
              <a:gd name="connsiteX29" fmla="*/ 3135197 w 3185369"/>
              <a:gd name="connsiteY29" fmla="*/ 1991601 h 3188190"/>
              <a:gd name="connsiteX30" fmla="*/ 3185073 w 3185369"/>
              <a:gd name="connsiteY30" fmla="*/ 1517775 h 3188190"/>
              <a:gd name="connsiteX31" fmla="*/ 3118571 w 3185369"/>
              <a:gd name="connsiteY31" fmla="*/ 1135390 h 3188190"/>
              <a:gd name="connsiteX32" fmla="*/ 2952317 w 3185369"/>
              <a:gd name="connsiteY32" fmla="*/ 794568 h 3188190"/>
              <a:gd name="connsiteX33" fmla="*/ 2752811 w 3185369"/>
              <a:gd name="connsiteY33" fmla="*/ 495310 h 3188190"/>
              <a:gd name="connsiteX34" fmla="*/ 2511742 w 3185369"/>
              <a:gd name="connsiteY34" fmla="*/ 287491 h 3188190"/>
              <a:gd name="connsiteX35" fmla="*/ 2245735 w 3185369"/>
              <a:gd name="connsiteY35" fmla="*/ 137862 h 318819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</a:cxnLst>
            <a:rect l="l" t="t" r="r" b="b"/>
            <a:pathLst>
              <a:path w="3185369" h="3188190">
                <a:moveTo>
                  <a:pt x="2245735" y="137862"/>
                </a:moveTo>
                <a:cubicBezTo>
                  <a:pt x="2159837" y="100455"/>
                  <a:pt x="2075324" y="83830"/>
                  <a:pt x="1996353" y="63048"/>
                </a:cubicBezTo>
                <a:cubicBezTo>
                  <a:pt x="1917382" y="42266"/>
                  <a:pt x="1885517" y="21484"/>
                  <a:pt x="1771910" y="13171"/>
                </a:cubicBezTo>
                <a:cubicBezTo>
                  <a:pt x="1658303" y="4858"/>
                  <a:pt x="1458797" y="-11767"/>
                  <a:pt x="1314710" y="13171"/>
                </a:cubicBezTo>
                <a:cubicBezTo>
                  <a:pt x="1170623" y="38109"/>
                  <a:pt x="1026535" y="108768"/>
                  <a:pt x="907386" y="162801"/>
                </a:cubicBezTo>
                <a:cubicBezTo>
                  <a:pt x="788237" y="216834"/>
                  <a:pt x="695411" y="261168"/>
                  <a:pt x="599815" y="337368"/>
                </a:cubicBezTo>
                <a:cubicBezTo>
                  <a:pt x="504219" y="413568"/>
                  <a:pt x="415550" y="516092"/>
                  <a:pt x="333808" y="620001"/>
                </a:cubicBezTo>
                <a:cubicBezTo>
                  <a:pt x="252066" y="723910"/>
                  <a:pt x="159240" y="847215"/>
                  <a:pt x="109364" y="960822"/>
                </a:cubicBezTo>
                <a:cubicBezTo>
                  <a:pt x="59488" y="1074429"/>
                  <a:pt x="52561" y="1188037"/>
                  <a:pt x="34550" y="1301644"/>
                </a:cubicBezTo>
                <a:cubicBezTo>
                  <a:pt x="16539" y="1415251"/>
                  <a:pt x="-5628" y="1534401"/>
                  <a:pt x="1299" y="1642466"/>
                </a:cubicBezTo>
                <a:cubicBezTo>
                  <a:pt x="8226" y="1750531"/>
                  <a:pt x="51175" y="1851670"/>
                  <a:pt x="76113" y="1950037"/>
                </a:cubicBezTo>
                <a:cubicBezTo>
                  <a:pt x="101051" y="2048404"/>
                  <a:pt x="130146" y="2162012"/>
                  <a:pt x="150928" y="2232670"/>
                </a:cubicBezTo>
                <a:cubicBezTo>
                  <a:pt x="171710" y="2303328"/>
                  <a:pt x="192492" y="2315797"/>
                  <a:pt x="200805" y="2373986"/>
                </a:cubicBezTo>
                <a:cubicBezTo>
                  <a:pt x="209118" y="2432175"/>
                  <a:pt x="214659" y="2508375"/>
                  <a:pt x="200804" y="2581804"/>
                </a:cubicBezTo>
                <a:cubicBezTo>
                  <a:pt x="186949" y="2655233"/>
                  <a:pt x="145386" y="2753601"/>
                  <a:pt x="117677" y="2814561"/>
                </a:cubicBezTo>
                <a:cubicBezTo>
                  <a:pt x="89968" y="2875521"/>
                  <a:pt x="51175" y="2910157"/>
                  <a:pt x="34550" y="2947564"/>
                </a:cubicBezTo>
                <a:cubicBezTo>
                  <a:pt x="17925" y="2984971"/>
                  <a:pt x="9611" y="3011295"/>
                  <a:pt x="17924" y="3039004"/>
                </a:cubicBezTo>
                <a:cubicBezTo>
                  <a:pt x="26237" y="3066713"/>
                  <a:pt x="48404" y="3105506"/>
                  <a:pt x="84426" y="3113819"/>
                </a:cubicBezTo>
                <a:cubicBezTo>
                  <a:pt x="120448" y="3122132"/>
                  <a:pt x="234055" y="3088881"/>
                  <a:pt x="234055" y="3088881"/>
                </a:cubicBezTo>
                <a:cubicBezTo>
                  <a:pt x="289473" y="3079183"/>
                  <a:pt x="351819" y="3065328"/>
                  <a:pt x="416935" y="3055630"/>
                </a:cubicBezTo>
                <a:cubicBezTo>
                  <a:pt x="482051" y="3045932"/>
                  <a:pt x="552709" y="3033462"/>
                  <a:pt x="624753" y="3030691"/>
                </a:cubicBezTo>
                <a:lnTo>
                  <a:pt x="849197" y="3039004"/>
                </a:lnTo>
                <a:cubicBezTo>
                  <a:pt x="925397" y="3051473"/>
                  <a:pt x="1081953" y="3105506"/>
                  <a:pt x="1081953" y="3105506"/>
                </a:cubicBezTo>
                <a:cubicBezTo>
                  <a:pt x="1167851" y="3129059"/>
                  <a:pt x="1264833" y="3167852"/>
                  <a:pt x="1364586" y="3180321"/>
                </a:cubicBezTo>
                <a:cubicBezTo>
                  <a:pt x="1464339" y="3192790"/>
                  <a:pt x="1569634" y="3188634"/>
                  <a:pt x="1680470" y="3180321"/>
                </a:cubicBezTo>
                <a:cubicBezTo>
                  <a:pt x="1791306" y="3172008"/>
                  <a:pt x="1909070" y="3167851"/>
                  <a:pt x="2029604" y="3130444"/>
                </a:cubicBezTo>
                <a:cubicBezTo>
                  <a:pt x="2150138" y="3093037"/>
                  <a:pt x="2294226" y="3019608"/>
                  <a:pt x="2403677" y="2955877"/>
                </a:cubicBezTo>
                <a:cubicBezTo>
                  <a:pt x="2513128" y="2892146"/>
                  <a:pt x="2592099" y="2840884"/>
                  <a:pt x="2686310" y="2748059"/>
                </a:cubicBezTo>
                <a:cubicBezTo>
                  <a:pt x="2780521" y="2655234"/>
                  <a:pt x="2894128" y="2525000"/>
                  <a:pt x="2968942" y="2398924"/>
                </a:cubicBezTo>
                <a:cubicBezTo>
                  <a:pt x="3043756" y="2272848"/>
                  <a:pt x="3099175" y="2138459"/>
                  <a:pt x="3135197" y="1991601"/>
                </a:cubicBezTo>
                <a:cubicBezTo>
                  <a:pt x="3171219" y="1844743"/>
                  <a:pt x="3187844" y="1660477"/>
                  <a:pt x="3185073" y="1517775"/>
                </a:cubicBezTo>
                <a:cubicBezTo>
                  <a:pt x="3182302" y="1375073"/>
                  <a:pt x="3157364" y="1255924"/>
                  <a:pt x="3118571" y="1135390"/>
                </a:cubicBezTo>
                <a:cubicBezTo>
                  <a:pt x="3079778" y="1014856"/>
                  <a:pt x="3013277" y="901248"/>
                  <a:pt x="2952317" y="794568"/>
                </a:cubicBezTo>
                <a:cubicBezTo>
                  <a:pt x="2891357" y="687888"/>
                  <a:pt x="2826240" y="579823"/>
                  <a:pt x="2752811" y="495310"/>
                </a:cubicBezTo>
                <a:cubicBezTo>
                  <a:pt x="2679382" y="410797"/>
                  <a:pt x="2592098" y="344295"/>
                  <a:pt x="2511742" y="287491"/>
                </a:cubicBezTo>
                <a:cubicBezTo>
                  <a:pt x="2431386" y="230687"/>
                  <a:pt x="2331633" y="175269"/>
                  <a:pt x="2245735" y="137862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11" name="그림 10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4798552" y="797156"/>
            <a:ext cx="6962528" cy="5277413"/>
          </a:xfrm>
          <a:prstGeom prst="rect">
            <a:avLst/>
          </a:prstGeom>
        </p:spPr>
      </p:pic>
      <p:sp>
        <p:nvSpPr>
          <p:cNvPr id="12" name="자유형 11"/>
          <p:cNvSpPr/>
          <p:nvPr/>
        </p:nvSpPr>
        <p:spPr>
          <a:xfrm>
            <a:off x="15542" y="6410322"/>
            <a:ext cx="1922808" cy="448138"/>
          </a:xfrm>
          <a:custGeom>
            <a:avLst/>
            <a:gdLst>
              <a:gd name="connsiteX0" fmla="*/ 1729914 w 1922808"/>
              <a:gd name="connsiteY0" fmla="*/ 3 h 448138"/>
              <a:gd name="connsiteX1" fmla="*/ 1794208 w 1922808"/>
              <a:gd name="connsiteY1" fmla="*/ 45247 h 448138"/>
              <a:gd name="connsiteX2" fmla="*/ 1903746 w 1922808"/>
              <a:gd name="connsiteY2" fmla="*/ 100016 h 448138"/>
              <a:gd name="connsiteX3" fmla="*/ 1922796 w 1922808"/>
              <a:gd name="connsiteY3" fmla="*/ 161928 h 448138"/>
              <a:gd name="connsiteX4" fmla="*/ 1906127 w 1922808"/>
              <a:gd name="connsiteY4" fmla="*/ 216697 h 448138"/>
              <a:gd name="connsiteX5" fmla="*/ 1877552 w 1922808"/>
              <a:gd name="connsiteY5" fmla="*/ 285753 h 448138"/>
              <a:gd name="connsiteX6" fmla="*/ 1827546 w 1922808"/>
              <a:gd name="connsiteY6" fmla="*/ 352428 h 448138"/>
              <a:gd name="connsiteX7" fmla="*/ 1770396 w 1922808"/>
              <a:gd name="connsiteY7" fmla="*/ 400053 h 448138"/>
              <a:gd name="connsiteX8" fmla="*/ 1708483 w 1922808"/>
              <a:gd name="connsiteY8" fmla="*/ 433391 h 448138"/>
              <a:gd name="connsiteX9" fmla="*/ 1653714 w 1922808"/>
              <a:gd name="connsiteY9" fmla="*/ 438153 h 448138"/>
              <a:gd name="connsiteX10" fmla="*/ 1653940 w 1922808"/>
              <a:gd name="connsiteY10" fmla="*/ 448138 h 448138"/>
              <a:gd name="connsiteX11" fmla="*/ 0 w 1922808"/>
              <a:gd name="connsiteY11" fmla="*/ 448138 h 448138"/>
              <a:gd name="connsiteX12" fmla="*/ 234 w 1922808"/>
              <a:gd name="connsiteY12" fmla="*/ 447827 h 448138"/>
              <a:gd name="connsiteX13" fmla="*/ 43989 w 1922808"/>
              <a:gd name="connsiteY13" fmla="*/ 409578 h 448138"/>
              <a:gd name="connsiteX14" fmla="*/ 77327 w 1922808"/>
              <a:gd name="connsiteY14" fmla="*/ 366716 h 448138"/>
              <a:gd name="connsiteX15" fmla="*/ 120189 w 1922808"/>
              <a:gd name="connsiteY15" fmla="*/ 335759 h 448138"/>
              <a:gd name="connsiteX16" fmla="*/ 184483 w 1922808"/>
              <a:gd name="connsiteY16" fmla="*/ 273847 h 448138"/>
              <a:gd name="connsiteX17" fmla="*/ 236871 w 1922808"/>
              <a:gd name="connsiteY17" fmla="*/ 242891 h 448138"/>
              <a:gd name="connsiteX18" fmla="*/ 267827 w 1922808"/>
              <a:gd name="connsiteY18" fmla="*/ 228603 h 448138"/>
              <a:gd name="connsiteX19" fmla="*/ 308308 w 1922808"/>
              <a:gd name="connsiteY19" fmla="*/ 214316 h 448138"/>
              <a:gd name="connsiteX20" fmla="*/ 903621 w 1922808"/>
              <a:gd name="connsiteY20" fmla="*/ 188122 h 448138"/>
              <a:gd name="connsiteX21" fmla="*/ 1353677 w 1922808"/>
              <a:gd name="connsiteY21" fmla="*/ 128591 h 448138"/>
              <a:gd name="connsiteX22" fmla="*/ 1534652 w 1922808"/>
              <a:gd name="connsiteY22" fmla="*/ 95253 h 448138"/>
              <a:gd name="connsiteX23" fmla="*/ 1598946 w 1922808"/>
              <a:gd name="connsiteY23" fmla="*/ 80966 h 448138"/>
              <a:gd name="connsiteX24" fmla="*/ 1658477 w 1922808"/>
              <a:gd name="connsiteY24" fmla="*/ 47628 h 448138"/>
              <a:gd name="connsiteX25" fmla="*/ 1729914 w 1922808"/>
              <a:gd name="connsiteY25" fmla="*/ 3 h 4481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</a:cxnLst>
            <a:rect l="l" t="t" r="r" b="b"/>
            <a:pathLst>
              <a:path w="1922808" h="448138">
                <a:moveTo>
                  <a:pt x="1729914" y="3"/>
                </a:moveTo>
                <a:cubicBezTo>
                  <a:pt x="1752536" y="-394"/>
                  <a:pt x="1765236" y="29769"/>
                  <a:pt x="1794208" y="45247"/>
                </a:cubicBezTo>
                <a:cubicBezTo>
                  <a:pt x="1823180" y="60725"/>
                  <a:pt x="1882315" y="80569"/>
                  <a:pt x="1903746" y="100016"/>
                </a:cubicBezTo>
                <a:cubicBezTo>
                  <a:pt x="1925177" y="119463"/>
                  <a:pt x="1922399" y="142481"/>
                  <a:pt x="1922796" y="161928"/>
                </a:cubicBezTo>
                <a:cubicBezTo>
                  <a:pt x="1923193" y="181375"/>
                  <a:pt x="1913668" y="196060"/>
                  <a:pt x="1906127" y="216697"/>
                </a:cubicBezTo>
                <a:cubicBezTo>
                  <a:pt x="1898586" y="237334"/>
                  <a:pt x="1890649" y="263131"/>
                  <a:pt x="1877552" y="285753"/>
                </a:cubicBezTo>
                <a:cubicBezTo>
                  <a:pt x="1864455" y="308375"/>
                  <a:pt x="1845405" y="333378"/>
                  <a:pt x="1827546" y="352428"/>
                </a:cubicBezTo>
                <a:cubicBezTo>
                  <a:pt x="1809687" y="371478"/>
                  <a:pt x="1790240" y="386559"/>
                  <a:pt x="1770396" y="400053"/>
                </a:cubicBezTo>
                <a:cubicBezTo>
                  <a:pt x="1750552" y="413547"/>
                  <a:pt x="1727930" y="427041"/>
                  <a:pt x="1708483" y="433391"/>
                </a:cubicBezTo>
                <a:cubicBezTo>
                  <a:pt x="1689036" y="439741"/>
                  <a:pt x="1664430" y="423865"/>
                  <a:pt x="1653714" y="438153"/>
                </a:cubicBezTo>
                <a:lnTo>
                  <a:pt x="1653940" y="448138"/>
                </a:lnTo>
                <a:lnTo>
                  <a:pt x="0" y="448138"/>
                </a:lnTo>
                <a:lnTo>
                  <a:pt x="234" y="447827"/>
                </a:lnTo>
                <a:cubicBezTo>
                  <a:pt x="15414" y="433788"/>
                  <a:pt x="37242" y="419302"/>
                  <a:pt x="43989" y="409578"/>
                </a:cubicBezTo>
                <a:cubicBezTo>
                  <a:pt x="57483" y="390131"/>
                  <a:pt x="64627" y="379019"/>
                  <a:pt x="77327" y="366716"/>
                </a:cubicBezTo>
                <a:cubicBezTo>
                  <a:pt x="90027" y="354413"/>
                  <a:pt x="102330" y="351237"/>
                  <a:pt x="120189" y="335759"/>
                </a:cubicBezTo>
                <a:cubicBezTo>
                  <a:pt x="138048" y="320281"/>
                  <a:pt x="165036" y="289325"/>
                  <a:pt x="184483" y="273847"/>
                </a:cubicBezTo>
                <a:cubicBezTo>
                  <a:pt x="203930" y="258369"/>
                  <a:pt x="222980" y="250432"/>
                  <a:pt x="236871" y="242891"/>
                </a:cubicBezTo>
                <a:cubicBezTo>
                  <a:pt x="250762" y="235350"/>
                  <a:pt x="255921" y="233366"/>
                  <a:pt x="267827" y="228603"/>
                </a:cubicBezTo>
                <a:cubicBezTo>
                  <a:pt x="279733" y="223841"/>
                  <a:pt x="202342" y="221063"/>
                  <a:pt x="308308" y="214316"/>
                </a:cubicBezTo>
                <a:cubicBezTo>
                  <a:pt x="414274" y="207569"/>
                  <a:pt x="729393" y="202409"/>
                  <a:pt x="903621" y="188122"/>
                </a:cubicBezTo>
                <a:cubicBezTo>
                  <a:pt x="1077849" y="173835"/>
                  <a:pt x="1248505" y="144069"/>
                  <a:pt x="1353677" y="128591"/>
                </a:cubicBezTo>
                <a:cubicBezTo>
                  <a:pt x="1458849" y="113113"/>
                  <a:pt x="1493774" y="103191"/>
                  <a:pt x="1534652" y="95253"/>
                </a:cubicBezTo>
                <a:cubicBezTo>
                  <a:pt x="1534652" y="95253"/>
                  <a:pt x="1578308" y="88904"/>
                  <a:pt x="1598946" y="80966"/>
                </a:cubicBezTo>
                <a:cubicBezTo>
                  <a:pt x="1619583" y="73029"/>
                  <a:pt x="1636649" y="61122"/>
                  <a:pt x="1658477" y="47628"/>
                </a:cubicBezTo>
                <a:cubicBezTo>
                  <a:pt x="1680305" y="34134"/>
                  <a:pt x="1707292" y="400"/>
                  <a:pt x="1729914" y="3"/>
                </a:cubicBezTo>
                <a:close/>
              </a:path>
            </a:pathLst>
          </a:custGeom>
          <a:solidFill>
            <a:srgbClr val="099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-1772" y="4907691"/>
            <a:ext cx="1816452" cy="1685066"/>
          </a:xfrm>
          <a:custGeom>
            <a:avLst/>
            <a:gdLst>
              <a:gd name="connsiteX0" fmla="*/ 897122 w 1816452"/>
              <a:gd name="connsiteY0" fmla="*/ 65 h 1685066"/>
              <a:gd name="connsiteX1" fmla="*/ 1039997 w 1816452"/>
              <a:gd name="connsiteY1" fmla="*/ 9590 h 1685066"/>
              <a:gd name="connsiteX2" fmla="*/ 1244785 w 1816452"/>
              <a:gd name="connsiteY2" fmla="*/ 52453 h 1685066"/>
              <a:gd name="connsiteX3" fmla="*/ 1473385 w 1816452"/>
              <a:gd name="connsiteY3" fmla="*/ 176278 h 1685066"/>
              <a:gd name="connsiteX4" fmla="*/ 1630547 w 1816452"/>
              <a:gd name="connsiteY4" fmla="*/ 328678 h 1685066"/>
              <a:gd name="connsiteX5" fmla="*/ 1756753 w 1816452"/>
              <a:gd name="connsiteY5" fmla="*/ 523940 h 1685066"/>
              <a:gd name="connsiteX6" fmla="*/ 1816285 w 1816452"/>
              <a:gd name="connsiteY6" fmla="*/ 726347 h 1685066"/>
              <a:gd name="connsiteX7" fmla="*/ 1773422 w 1816452"/>
              <a:gd name="connsiteY7" fmla="*/ 788259 h 1685066"/>
              <a:gd name="connsiteX8" fmla="*/ 1718653 w 1816452"/>
              <a:gd name="connsiteY8" fmla="*/ 1207359 h 1685066"/>
              <a:gd name="connsiteX9" fmla="*/ 1549585 w 1816452"/>
              <a:gd name="connsiteY9" fmla="*/ 1581215 h 1685066"/>
              <a:gd name="connsiteX10" fmla="*/ 1447191 w 1816452"/>
              <a:gd name="connsiteY10" fmla="*/ 1559784 h 1685066"/>
              <a:gd name="connsiteX11" fmla="*/ 1144772 w 1816452"/>
              <a:gd name="connsiteY11" fmla="*/ 1607409 h 1685066"/>
              <a:gd name="connsiteX12" fmla="*/ 794728 w 1816452"/>
              <a:gd name="connsiteY12" fmla="*/ 1643128 h 1685066"/>
              <a:gd name="connsiteX13" fmla="*/ 597085 w 1816452"/>
              <a:gd name="connsiteY13" fmla="*/ 1650272 h 1685066"/>
              <a:gd name="connsiteX14" fmla="*/ 485166 w 1816452"/>
              <a:gd name="connsiteY14" fmla="*/ 1683609 h 1685066"/>
              <a:gd name="connsiteX15" fmla="*/ 437541 w 1816452"/>
              <a:gd name="connsiteY15" fmla="*/ 1678847 h 1685066"/>
              <a:gd name="connsiteX16" fmla="*/ 373247 w 1816452"/>
              <a:gd name="connsiteY16" fmla="*/ 1676465 h 1685066"/>
              <a:gd name="connsiteX17" fmla="*/ 311335 w 1816452"/>
              <a:gd name="connsiteY17" fmla="*/ 1676465 h 1685066"/>
              <a:gd name="connsiteX18" fmla="*/ 227991 w 1816452"/>
              <a:gd name="connsiteY18" fmla="*/ 1605028 h 1685066"/>
              <a:gd name="connsiteX19" fmla="*/ 154172 w 1816452"/>
              <a:gd name="connsiteY19" fmla="*/ 1543115 h 1685066"/>
              <a:gd name="connsiteX20" fmla="*/ 66066 w 1816452"/>
              <a:gd name="connsiteY20" fmla="*/ 1438340 h 1685066"/>
              <a:gd name="connsiteX21" fmla="*/ 8916 w 1816452"/>
              <a:gd name="connsiteY21" fmla="*/ 1357378 h 1685066"/>
              <a:gd name="connsiteX22" fmla="*/ 470 w 1816452"/>
              <a:gd name="connsiteY22" fmla="*/ 1345249 h 1685066"/>
              <a:gd name="connsiteX23" fmla="*/ 0 w 1816452"/>
              <a:gd name="connsiteY23" fmla="*/ 1344620 h 1685066"/>
              <a:gd name="connsiteX24" fmla="*/ 0 w 1816452"/>
              <a:gd name="connsiteY24" fmla="*/ 469552 h 1685066"/>
              <a:gd name="connsiteX25" fmla="*/ 1772 w 1816452"/>
              <a:gd name="connsiteY25" fmla="*/ 464409 h 1685066"/>
              <a:gd name="connsiteX26" fmla="*/ 80353 w 1816452"/>
              <a:gd name="connsiteY26" fmla="*/ 350109 h 1685066"/>
              <a:gd name="connsiteX27" fmla="*/ 237516 w 1816452"/>
              <a:gd name="connsiteY27" fmla="*/ 197709 h 1685066"/>
              <a:gd name="connsiteX28" fmla="*/ 444685 w 1816452"/>
              <a:gd name="connsiteY28" fmla="*/ 92934 h 1685066"/>
              <a:gd name="connsiteX29" fmla="*/ 616135 w 1816452"/>
              <a:gd name="connsiteY29" fmla="*/ 38165 h 1685066"/>
              <a:gd name="connsiteX30" fmla="*/ 754247 w 1816452"/>
              <a:gd name="connsiteY30" fmla="*/ 11972 h 1685066"/>
              <a:gd name="connsiteX31" fmla="*/ 897122 w 1816452"/>
              <a:gd name="connsiteY31" fmla="*/ 65 h 168506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</a:cxnLst>
            <a:rect l="l" t="t" r="r" b="b"/>
            <a:pathLst>
              <a:path w="1816452" h="1685066">
                <a:moveTo>
                  <a:pt x="897122" y="65"/>
                </a:moveTo>
                <a:cubicBezTo>
                  <a:pt x="944747" y="-332"/>
                  <a:pt x="982053" y="859"/>
                  <a:pt x="1039997" y="9590"/>
                </a:cubicBezTo>
                <a:cubicBezTo>
                  <a:pt x="1097941" y="18321"/>
                  <a:pt x="1172554" y="24672"/>
                  <a:pt x="1244785" y="52453"/>
                </a:cubicBezTo>
                <a:cubicBezTo>
                  <a:pt x="1317016" y="80234"/>
                  <a:pt x="1409091" y="130241"/>
                  <a:pt x="1473385" y="176278"/>
                </a:cubicBezTo>
                <a:cubicBezTo>
                  <a:pt x="1537679" y="222315"/>
                  <a:pt x="1583319" y="270734"/>
                  <a:pt x="1630547" y="328678"/>
                </a:cubicBezTo>
                <a:cubicBezTo>
                  <a:pt x="1677775" y="386622"/>
                  <a:pt x="1725797" y="457662"/>
                  <a:pt x="1756753" y="523940"/>
                </a:cubicBezTo>
                <a:cubicBezTo>
                  <a:pt x="1787709" y="590218"/>
                  <a:pt x="1813507" y="682294"/>
                  <a:pt x="1816285" y="726347"/>
                </a:cubicBezTo>
                <a:cubicBezTo>
                  <a:pt x="1819063" y="770400"/>
                  <a:pt x="1786519" y="709678"/>
                  <a:pt x="1773422" y="788259"/>
                </a:cubicBezTo>
                <a:cubicBezTo>
                  <a:pt x="1760325" y="866840"/>
                  <a:pt x="1755959" y="1075200"/>
                  <a:pt x="1718653" y="1207359"/>
                </a:cubicBezTo>
                <a:cubicBezTo>
                  <a:pt x="1681347" y="1339518"/>
                  <a:pt x="1594829" y="1522478"/>
                  <a:pt x="1549585" y="1581215"/>
                </a:cubicBezTo>
                <a:cubicBezTo>
                  <a:pt x="1504341" y="1639952"/>
                  <a:pt x="1514660" y="1555418"/>
                  <a:pt x="1447191" y="1559784"/>
                </a:cubicBezTo>
                <a:cubicBezTo>
                  <a:pt x="1379722" y="1564150"/>
                  <a:pt x="1253516" y="1593518"/>
                  <a:pt x="1144772" y="1607409"/>
                </a:cubicBezTo>
                <a:cubicBezTo>
                  <a:pt x="1036028" y="1621300"/>
                  <a:pt x="886009" y="1635984"/>
                  <a:pt x="794728" y="1643128"/>
                </a:cubicBezTo>
                <a:cubicBezTo>
                  <a:pt x="703447" y="1650272"/>
                  <a:pt x="648678" y="1643525"/>
                  <a:pt x="597085" y="1650272"/>
                </a:cubicBezTo>
                <a:cubicBezTo>
                  <a:pt x="545492" y="1657019"/>
                  <a:pt x="511756" y="1678847"/>
                  <a:pt x="485166" y="1683609"/>
                </a:cubicBezTo>
                <a:cubicBezTo>
                  <a:pt x="458576" y="1688371"/>
                  <a:pt x="456194" y="1680038"/>
                  <a:pt x="437541" y="1678847"/>
                </a:cubicBezTo>
                <a:cubicBezTo>
                  <a:pt x="418888" y="1677656"/>
                  <a:pt x="394281" y="1676862"/>
                  <a:pt x="373247" y="1676465"/>
                </a:cubicBezTo>
                <a:cubicBezTo>
                  <a:pt x="352213" y="1676068"/>
                  <a:pt x="335544" y="1688371"/>
                  <a:pt x="311335" y="1676465"/>
                </a:cubicBezTo>
                <a:cubicBezTo>
                  <a:pt x="287126" y="1664559"/>
                  <a:pt x="254185" y="1627253"/>
                  <a:pt x="227991" y="1605028"/>
                </a:cubicBezTo>
                <a:cubicBezTo>
                  <a:pt x="227991" y="1605028"/>
                  <a:pt x="181159" y="1570896"/>
                  <a:pt x="154172" y="1543115"/>
                </a:cubicBezTo>
                <a:cubicBezTo>
                  <a:pt x="127185" y="1515334"/>
                  <a:pt x="90275" y="1469296"/>
                  <a:pt x="66066" y="1438340"/>
                </a:cubicBezTo>
                <a:cubicBezTo>
                  <a:pt x="41857" y="1407384"/>
                  <a:pt x="22807" y="1380000"/>
                  <a:pt x="8916" y="1357378"/>
                </a:cubicBezTo>
                <a:cubicBezTo>
                  <a:pt x="5443" y="1351723"/>
                  <a:pt x="2740" y="1348126"/>
                  <a:pt x="470" y="1345249"/>
                </a:cubicBezTo>
                <a:lnTo>
                  <a:pt x="0" y="1344620"/>
                </a:lnTo>
                <a:lnTo>
                  <a:pt x="0" y="469552"/>
                </a:lnTo>
                <a:lnTo>
                  <a:pt x="1772" y="464409"/>
                </a:lnTo>
                <a:cubicBezTo>
                  <a:pt x="22013" y="418371"/>
                  <a:pt x="41062" y="394559"/>
                  <a:pt x="80353" y="350109"/>
                </a:cubicBezTo>
                <a:cubicBezTo>
                  <a:pt x="119644" y="305659"/>
                  <a:pt x="176794" y="240571"/>
                  <a:pt x="237516" y="197709"/>
                </a:cubicBezTo>
                <a:cubicBezTo>
                  <a:pt x="298238" y="154846"/>
                  <a:pt x="381582" y="119525"/>
                  <a:pt x="444685" y="92934"/>
                </a:cubicBezTo>
                <a:cubicBezTo>
                  <a:pt x="507788" y="66343"/>
                  <a:pt x="564541" y="51659"/>
                  <a:pt x="616135" y="38165"/>
                </a:cubicBezTo>
                <a:cubicBezTo>
                  <a:pt x="667729" y="24671"/>
                  <a:pt x="707416" y="18322"/>
                  <a:pt x="754247" y="11972"/>
                </a:cubicBezTo>
                <a:cubicBezTo>
                  <a:pt x="801078" y="5622"/>
                  <a:pt x="849497" y="462"/>
                  <a:pt x="897122" y="65"/>
                </a:cubicBezTo>
                <a:close/>
              </a:path>
            </a:pathLst>
          </a:custGeom>
          <a:solidFill>
            <a:srgbClr val="099CC7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112757" y="5264806"/>
            <a:ext cx="1719533" cy="1318829"/>
          </a:xfrm>
          <a:custGeom>
            <a:avLst/>
            <a:gdLst>
              <a:gd name="connsiteX0" fmla="*/ 1330281 w 1719533"/>
              <a:gd name="connsiteY0" fmla="*/ 47763 h 1318829"/>
              <a:gd name="connsiteX1" fmla="*/ 1437437 w 1719533"/>
              <a:gd name="connsiteY1" fmla="*/ 64432 h 1318829"/>
              <a:gd name="connsiteX2" fmla="*/ 1530306 w 1719533"/>
              <a:gd name="connsiteY2" fmla="*/ 121582 h 1318829"/>
              <a:gd name="connsiteX3" fmla="*/ 1604124 w 1719533"/>
              <a:gd name="connsiteY3" fmla="*/ 197782 h 1318829"/>
              <a:gd name="connsiteX4" fmla="*/ 1687468 w 1719533"/>
              <a:gd name="connsiteY4" fmla="*/ 338275 h 1318829"/>
              <a:gd name="connsiteX5" fmla="*/ 1718424 w 1719533"/>
              <a:gd name="connsiteY5" fmla="*/ 493057 h 1318829"/>
              <a:gd name="connsiteX6" fmla="*/ 1708899 w 1719533"/>
              <a:gd name="connsiteY6" fmla="*/ 652600 h 1318829"/>
              <a:gd name="connsiteX7" fmla="*/ 1673181 w 1719533"/>
              <a:gd name="connsiteY7" fmla="*/ 857388 h 1318829"/>
              <a:gd name="connsiteX8" fmla="*/ 1585074 w 1719533"/>
              <a:gd name="connsiteY8" fmla="*/ 1033600 h 1318829"/>
              <a:gd name="connsiteX9" fmla="*/ 1482681 w 1719533"/>
              <a:gd name="connsiteY9" fmla="*/ 1164569 h 1318829"/>
              <a:gd name="connsiteX10" fmla="*/ 1425531 w 1719533"/>
              <a:gd name="connsiteY10" fmla="*/ 1219338 h 1318829"/>
              <a:gd name="connsiteX11" fmla="*/ 1380287 w 1719533"/>
              <a:gd name="connsiteY11" fmla="*/ 1228863 h 1318829"/>
              <a:gd name="connsiteX12" fmla="*/ 1132637 w 1719533"/>
              <a:gd name="connsiteY12" fmla="*/ 1276488 h 1318829"/>
              <a:gd name="connsiteX13" fmla="*/ 927849 w 1719533"/>
              <a:gd name="connsiteY13" fmla="*/ 1295538 h 1318829"/>
              <a:gd name="connsiteX14" fmla="*/ 687343 w 1719533"/>
              <a:gd name="connsiteY14" fmla="*/ 1307444 h 1318829"/>
              <a:gd name="connsiteX15" fmla="*/ 439693 w 1719533"/>
              <a:gd name="connsiteY15" fmla="*/ 1307444 h 1318829"/>
              <a:gd name="connsiteX16" fmla="*/ 320631 w 1719533"/>
              <a:gd name="connsiteY16" fmla="*/ 1314588 h 1318829"/>
              <a:gd name="connsiteX17" fmla="*/ 232524 w 1719533"/>
              <a:gd name="connsiteY17" fmla="*/ 1233625 h 1318829"/>
              <a:gd name="connsiteX18" fmla="*/ 142037 w 1719533"/>
              <a:gd name="connsiteY18" fmla="*/ 1116944 h 1318829"/>
              <a:gd name="connsiteX19" fmla="*/ 46787 w 1719533"/>
              <a:gd name="connsiteY19" fmla="*/ 945494 h 1318829"/>
              <a:gd name="connsiteX20" fmla="*/ 6306 w 1719533"/>
              <a:gd name="connsiteY20" fmla="*/ 771663 h 1318829"/>
              <a:gd name="connsiteX21" fmla="*/ 6306 w 1719533"/>
              <a:gd name="connsiteY21" fmla="*/ 590688 h 1318829"/>
              <a:gd name="connsiteX22" fmla="*/ 65837 w 1719533"/>
              <a:gd name="connsiteY22" fmla="*/ 407332 h 1318829"/>
              <a:gd name="connsiteX23" fmla="*/ 137274 w 1719533"/>
              <a:gd name="connsiteY23" fmla="*/ 309700 h 1318829"/>
              <a:gd name="connsiteX24" fmla="*/ 244431 w 1719533"/>
              <a:gd name="connsiteY24" fmla="*/ 204925 h 1318829"/>
              <a:gd name="connsiteX25" fmla="*/ 330156 w 1719533"/>
              <a:gd name="connsiteY25" fmla="*/ 157300 h 1318829"/>
              <a:gd name="connsiteX26" fmla="*/ 465887 w 1719533"/>
              <a:gd name="connsiteY26" fmla="*/ 95388 h 1318829"/>
              <a:gd name="connsiteX27" fmla="*/ 592093 w 1719533"/>
              <a:gd name="connsiteY27" fmla="*/ 66813 h 1318829"/>
              <a:gd name="connsiteX28" fmla="*/ 1018337 w 1719533"/>
              <a:gd name="connsiteY28" fmla="*/ 138 h 1318829"/>
              <a:gd name="connsiteX29" fmla="*/ 1330281 w 1719533"/>
              <a:gd name="connsiteY29" fmla="*/ 47763 h 1318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1719533" h="1318829">
                <a:moveTo>
                  <a:pt x="1330281" y="47763"/>
                </a:moveTo>
                <a:cubicBezTo>
                  <a:pt x="1400131" y="58479"/>
                  <a:pt x="1404100" y="52129"/>
                  <a:pt x="1437437" y="64432"/>
                </a:cubicBezTo>
                <a:cubicBezTo>
                  <a:pt x="1470774" y="76735"/>
                  <a:pt x="1502525" y="99357"/>
                  <a:pt x="1530306" y="121582"/>
                </a:cubicBezTo>
                <a:cubicBezTo>
                  <a:pt x="1558087" y="143807"/>
                  <a:pt x="1577930" y="161667"/>
                  <a:pt x="1604124" y="197782"/>
                </a:cubicBezTo>
                <a:cubicBezTo>
                  <a:pt x="1630318" y="233897"/>
                  <a:pt x="1668418" y="289063"/>
                  <a:pt x="1687468" y="338275"/>
                </a:cubicBezTo>
                <a:cubicBezTo>
                  <a:pt x="1706518" y="387488"/>
                  <a:pt x="1714852" y="440670"/>
                  <a:pt x="1718424" y="493057"/>
                </a:cubicBezTo>
                <a:cubicBezTo>
                  <a:pt x="1721996" y="545444"/>
                  <a:pt x="1716439" y="591878"/>
                  <a:pt x="1708899" y="652600"/>
                </a:cubicBezTo>
                <a:cubicBezTo>
                  <a:pt x="1701359" y="713322"/>
                  <a:pt x="1693818" y="793888"/>
                  <a:pt x="1673181" y="857388"/>
                </a:cubicBezTo>
                <a:cubicBezTo>
                  <a:pt x="1652544" y="920888"/>
                  <a:pt x="1616824" y="982403"/>
                  <a:pt x="1585074" y="1033600"/>
                </a:cubicBezTo>
                <a:cubicBezTo>
                  <a:pt x="1553324" y="1084797"/>
                  <a:pt x="1509271" y="1133613"/>
                  <a:pt x="1482681" y="1164569"/>
                </a:cubicBezTo>
                <a:cubicBezTo>
                  <a:pt x="1456091" y="1195525"/>
                  <a:pt x="1442596" y="1208622"/>
                  <a:pt x="1425531" y="1219338"/>
                </a:cubicBezTo>
                <a:cubicBezTo>
                  <a:pt x="1408466" y="1230054"/>
                  <a:pt x="1380287" y="1228863"/>
                  <a:pt x="1380287" y="1228863"/>
                </a:cubicBezTo>
                <a:cubicBezTo>
                  <a:pt x="1331471" y="1238388"/>
                  <a:pt x="1208043" y="1265376"/>
                  <a:pt x="1132637" y="1276488"/>
                </a:cubicBezTo>
                <a:cubicBezTo>
                  <a:pt x="1057231" y="1287600"/>
                  <a:pt x="1002065" y="1290379"/>
                  <a:pt x="927849" y="1295538"/>
                </a:cubicBezTo>
                <a:cubicBezTo>
                  <a:pt x="853633" y="1300697"/>
                  <a:pt x="768702" y="1305460"/>
                  <a:pt x="687343" y="1307444"/>
                </a:cubicBezTo>
                <a:cubicBezTo>
                  <a:pt x="605984" y="1309428"/>
                  <a:pt x="500812" y="1306253"/>
                  <a:pt x="439693" y="1307444"/>
                </a:cubicBezTo>
                <a:cubicBezTo>
                  <a:pt x="378574" y="1308635"/>
                  <a:pt x="355159" y="1326891"/>
                  <a:pt x="320631" y="1314588"/>
                </a:cubicBezTo>
                <a:cubicBezTo>
                  <a:pt x="286103" y="1302285"/>
                  <a:pt x="262290" y="1266566"/>
                  <a:pt x="232524" y="1233625"/>
                </a:cubicBezTo>
                <a:cubicBezTo>
                  <a:pt x="202758" y="1200684"/>
                  <a:pt x="172993" y="1164966"/>
                  <a:pt x="142037" y="1116944"/>
                </a:cubicBezTo>
                <a:cubicBezTo>
                  <a:pt x="111081" y="1068922"/>
                  <a:pt x="69409" y="1003041"/>
                  <a:pt x="46787" y="945494"/>
                </a:cubicBezTo>
                <a:cubicBezTo>
                  <a:pt x="24165" y="887947"/>
                  <a:pt x="13053" y="830797"/>
                  <a:pt x="6306" y="771663"/>
                </a:cubicBezTo>
                <a:cubicBezTo>
                  <a:pt x="-441" y="712529"/>
                  <a:pt x="-3616" y="651410"/>
                  <a:pt x="6306" y="590688"/>
                </a:cubicBezTo>
                <a:cubicBezTo>
                  <a:pt x="16228" y="529966"/>
                  <a:pt x="44009" y="454163"/>
                  <a:pt x="65837" y="407332"/>
                </a:cubicBezTo>
                <a:cubicBezTo>
                  <a:pt x="87665" y="360501"/>
                  <a:pt x="107508" y="343434"/>
                  <a:pt x="137274" y="309700"/>
                </a:cubicBezTo>
                <a:cubicBezTo>
                  <a:pt x="167040" y="275966"/>
                  <a:pt x="212284" y="230325"/>
                  <a:pt x="244431" y="204925"/>
                </a:cubicBezTo>
                <a:cubicBezTo>
                  <a:pt x="276578" y="179525"/>
                  <a:pt x="293247" y="175556"/>
                  <a:pt x="330156" y="157300"/>
                </a:cubicBezTo>
                <a:cubicBezTo>
                  <a:pt x="367065" y="139044"/>
                  <a:pt x="422231" y="110469"/>
                  <a:pt x="465887" y="95388"/>
                </a:cubicBezTo>
                <a:cubicBezTo>
                  <a:pt x="509543" y="80307"/>
                  <a:pt x="500018" y="82688"/>
                  <a:pt x="592093" y="66813"/>
                </a:cubicBezTo>
                <a:cubicBezTo>
                  <a:pt x="684168" y="50938"/>
                  <a:pt x="898878" y="2916"/>
                  <a:pt x="1018337" y="138"/>
                </a:cubicBezTo>
                <a:cubicBezTo>
                  <a:pt x="1137796" y="-2640"/>
                  <a:pt x="1260431" y="37047"/>
                  <a:pt x="1330281" y="47763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92439" y="5010016"/>
            <a:ext cx="348701" cy="514495"/>
          </a:xfrm>
          <a:custGeom>
            <a:avLst/>
            <a:gdLst>
              <a:gd name="connsiteX0" fmla="*/ 69611 w 348701"/>
              <a:gd name="connsiteY0" fmla="*/ 495434 h 514495"/>
              <a:gd name="connsiteX1" fmla="*/ 24367 w 348701"/>
              <a:gd name="connsiteY1" fmla="*/ 414472 h 514495"/>
              <a:gd name="connsiteX2" fmla="*/ 10080 w 348701"/>
              <a:gd name="connsiteY2" fmla="*/ 340653 h 514495"/>
              <a:gd name="connsiteX3" fmla="*/ 555 w 348701"/>
              <a:gd name="connsiteY3" fmla="*/ 204922 h 514495"/>
              <a:gd name="connsiteX4" fmla="*/ 26749 w 348701"/>
              <a:gd name="connsiteY4" fmla="*/ 64428 h 514495"/>
              <a:gd name="connsiteX5" fmla="*/ 76755 w 348701"/>
              <a:gd name="connsiteY5" fmla="*/ 9659 h 514495"/>
              <a:gd name="connsiteX6" fmla="*/ 114855 w 348701"/>
              <a:gd name="connsiteY6" fmla="*/ 134 h 514495"/>
              <a:gd name="connsiteX7" fmla="*/ 167242 w 348701"/>
              <a:gd name="connsiteY7" fmla="*/ 7278 h 514495"/>
              <a:gd name="connsiteX8" fmla="*/ 229155 w 348701"/>
              <a:gd name="connsiteY8" fmla="*/ 45378 h 514495"/>
              <a:gd name="connsiteX9" fmla="*/ 274399 w 348701"/>
              <a:gd name="connsiteY9" fmla="*/ 95384 h 514495"/>
              <a:gd name="connsiteX10" fmla="*/ 317261 w 348701"/>
              <a:gd name="connsiteY10" fmla="*/ 166822 h 514495"/>
              <a:gd name="connsiteX11" fmla="*/ 343455 w 348701"/>
              <a:gd name="connsiteY11" fmla="*/ 269215 h 514495"/>
              <a:gd name="connsiteX12" fmla="*/ 348217 w 348701"/>
              <a:gd name="connsiteY12" fmla="*/ 345415 h 514495"/>
              <a:gd name="connsiteX13" fmla="*/ 336311 w 348701"/>
              <a:gd name="connsiteY13" fmla="*/ 414472 h 514495"/>
              <a:gd name="connsiteX14" fmla="*/ 312499 w 348701"/>
              <a:gd name="connsiteY14" fmla="*/ 464478 h 514495"/>
              <a:gd name="connsiteX15" fmla="*/ 262492 w 348701"/>
              <a:gd name="connsiteY15" fmla="*/ 502578 h 514495"/>
              <a:gd name="connsiteX16" fmla="*/ 224392 w 348701"/>
              <a:gd name="connsiteY16" fmla="*/ 514484 h 514495"/>
              <a:gd name="connsiteX17" fmla="*/ 172005 w 348701"/>
              <a:gd name="connsiteY17" fmla="*/ 504959 h 514495"/>
              <a:gd name="connsiteX18" fmla="*/ 69611 w 348701"/>
              <a:gd name="connsiteY18" fmla="*/ 495434 h 5144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</a:cxnLst>
            <a:rect l="l" t="t" r="r" b="b"/>
            <a:pathLst>
              <a:path w="348701" h="514495">
                <a:moveTo>
                  <a:pt x="69611" y="495434"/>
                </a:moveTo>
                <a:cubicBezTo>
                  <a:pt x="51950" y="467851"/>
                  <a:pt x="34289" y="440269"/>
                  <a:pt x="24367" y="414472"/>
                </a:cubicBezTo>
                <a:cubicBezTo>
                  <a:pt x="14445" y="388675"/>
                  <a:pt x="14049" y="375578"/>
                  <a:pt x="10080" y="340653"/>
                </a:cubicBezTo>
                <a:cubicBezTo>
                  <a:pt x="6111" y="305728"/>
                  <a:pt x="-2223" y="250959"/>
                  <a:pt x="555" y="204922"/>
                </a:cubicBezTo>
                <a:cubicBezTo>
                  <a:pt x="3333" y="158885"/>
                  <a:pt x="14049" y="96972"/>
                  <a:pt x="26749" y="64428"/>
                </a:cubicBezTo>
                <a:cubicBezTo>
                  <a:pt x="39449" y="31884"/>
                  <a:pt x="62071" y="20375"/>
                  <a:pt x="76755" y="9659"/>
                </a:cubicBezTo>
                <a:cubicBezTo>
                  <a:pt x="91439" y="-1057"/>
                  <a:pt x="99774" y="531"/>
                  <a:pt x="114855" y="134"/>
                </a:cubicBezTo>
                <a:cubicBezTo>
                  <a:pt x="129936" y="-263"/>
                  <a:pt x="148192" y="-263"/>
                  <a:pt x="167242" y="7278"/>
                </a:cubicBezTo>
                <a:cubicBezTo>
                  <a:pt x="186292" y="14819"/>
                  <a:pt x="211296" y="30694"/>
                  <a:pt x="229155" y="45378"/>
                </a:cubicBezTo>
                <a:cubicBezTo>
                  <a:pt x="247014" y="60062"/>
                  <a:pt x="259715" y="75143"/>
                  <a:pt x="274399" y="95384"/>
                </a:cubicBezTo>
                <a:cubicBezTo>
                  <a:pt x="289083" y="115625"/>
                  <a:pt x="305752" y="137850"/>
                  <a:pt x="317261" y="166822"/>
                </a:cubicBezTo>
                <a:cubicBezTo>
                  <a:pt x="328770" y="195794"/>
                  <a:pt x="338296" y="239450"/>
                  <a:pt x="343455" y="269215"/>
                </a:cubicBezTo>
                <a:cubicBezTo>
                  <a:pt x="348614" y="298980"/>
                  <a:pt x="349408" y="321206"/>
                  <a:pt x="348217" y="345415"/>
                </a:cubicBezTo>
                <a:cubicBezTo>
                  <a:pt x="347026" y="369624"/>
                  <a:pt x="342264" y="394628"/>
                  <a:pt x="336311" y="414472"/>
                </a:cubicBezTo>
                <a:cubicBezTo>
                  <a:pt x="330358" y="434316"/>
                  <a:pt x="324802" y="449794"/>
                  <a:pt x="312499" y="464478"/>
                </a:cubicBezTo>
                <a:cubicBezTo>
                  <a:pt x="300196" y="479162"/>
                  <a:pt x="277177" y="494244"/>
                  <a:pt x="262492" y="502578"/>
                </a:cubicBezTo>
                <a:cubicBezTo>
                  <a:pt x="247808" y="510912"/>
                  <a:pt x="239473" y="514087"/>
                  <a:pt x="224392" y="514484"/>
                </a:cubicBezTo>
                <a:cubicBezTo>
                  <a:pt x="209311" y="514881"/>
                  <a:pt x="172005" y="504959"/>
                  <a:pt x="172005" y="504959"/>
                </a:cubicBezTo>
                <a:lnTo>
                  <a:pt x="69611" y="495434"/>
                </a:ln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119188" y="5489461"/>
            <a:ext cx="207776" cy="222901"/>
          </a:xfrm>
          <a:custGeom>
            <a:avLst/>
            <a:gdLst>
              <a:gd name="connsiteX0" fmla="*/ 142875 w 207776"/>
              <a:gd name="connsiteY0" fmla="*/ 4083 h 222901"/>
              <a:gd name="connsiteX1" fmla="*/ 69056 w 207776"/>
              <a:gd name="connsiteY1" fmla="*/ 4083 h 222901"/>
              <a:gd name="connsiteX2" fmla="*/ 35718 w 207776"/>
              <a:gd name="connsiteY2" fmla="*/ 27895 h 222901"/>
              <a:gd name="connsiteX3" fmla="*/ 14287 w 207776"/>
              <a:gd name="connsiteY3" fmla="*/ 58852 h 222901"/>
              <a:gd name="connsiteX4" fmla="*/ 0 w 207776"/>
              <a:gd name="connsiteY4" fmla="*/ 113620 h 222901"/>
              <a:gd name="connsiteX5" fmla="*/ 14287 w 207776"/>
              <a:gd name="connsiteY5" fmla="*/ 161245 h 222901"/>
              <a:gd name="connsiteX6" fmla="*/ 40481 w 207776"/>
              <a:gd name="connsiteY6" fmla="*/ 187439 h 222901"/>
              <a:gd name="connsiteX7" fmla="*/ 71437 w 207776"/>
              <a:gd name="connsiteY7" fmla="*/ 216014 h 222901"/>
              <a:gd name="connsiteX8" fmla="*/ 119062 w 207776"/>
              <a:gd name="connsiteY8" fmla="*/ 220777 h 222901"/>
              <a:gd name="connsiteX9" fmla="*/ 180975 w 207776"/>
              <a:gd name="connsiteY9" fmla="*/ 187439 h 222901"/>
              <a:gd name="connsiteX10" fmla="*/ 204787 w 207776"/>
              <a:gd name="connsiteY10" fmla="*/ 144577 h 222901"/>
              <a:gd name="connsiteX11" fmla="*/ 207168 w 207776"/>
              <a:gd name="connsiteY11" fmla="*/ 89808 h 222901"/>
              <a:gd name="connsiteX12" fmla="*/ 202406 w 207776"/>
              <a:gd name="connsiteY12" fmla="*/ 44564 h 222901"/>
              <a:gd name="connsiteX13" fmla="*/ 142875 w 207776"/>
              <a:gd name="connsiteY13" fmla="*/ 4083 h 2229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07776" h="222901">
                <a:moveTo>
                  <a:pt x="142875" y="4083"/>
                </a:moveTo>
                <a:cubicBezTo>
                  <a:pt x="120650" y="-2664"/>
                  <a:pt x="86915" y="114"/>
                  <a:pt x="69056" y="4083"/>
                </a:cubicBezTo>
                <a:cubicBezTo>
                  <a:pt x="51197" y="8052"/>
                  <a:pt x="44846" y="18767"/>
                  <a:pt x="35718" y="27895"/>
                </a:cubicBezTo>
                <a:cubicBezTo>
                  <a:pt x="26590" y="37023"/>
                  <a:pt x="20240" y="44565"/>
                  <a:pt x="14287" y="58852"/>
                </a:cubicBezTo>
                <a:cubicBezTo>
                  <a:pt x="8334" y="73139"/>
                  <a:pt x="0" y="96555"/>
                  <a:pt x="0" y="113620"/>
                </a:cubicBezTo>
                <a:cubicBezTo>
                  <a:pt x="0" y="130685"/>
                  <a:pt x="7540" y="148942"/>
                  <a:pt x="14287" y="161245"/>
                </a:cubicBezTo>
                <a:cubicBezTo>
                  <a:pt x="21034" y="173548"/>
                  <a:pt x="30956" y="178311"/>
                  <a:pt x="40481" y="187439"/>
                </a:cubicBezTo>
                <a:cubicBezTo>
                  <a:pt x="50006" y="196567"/>
                  <a:pt x="58340" y="210458"/>
                  <a:pt x="71437" y="216014"/>
                </a:cubicBezTo>
                <a:cubicBezTo>
                  <a:pt x="84534" y="221570"/>
                  <a:pt x="100806" y="225539"/>
                  <a:pt x="119062" y="220777"/>
                </a:cubicBezTo>
                <a:cubicBezTo>
                  <a:pt x="137318" y="216015"/>
                  <a:pt x="166688" y="200139"/>
                  <a:pt x="180975" y="187439"/>
                </a:cubicBezTo>
                <a:cubicBezTo>
                  <a:pt x="195263" y="174739"/>
                  <a:pt x="200422" y="160849"/>
                  <a:pt x="204787" y="144577"/>
                </a:cubicBezTo>
                <a:cubicBezTo>
                  <a:pt x="209152" y="128305"/>
                  <a:pt x="207565" y="106477"/>
                  <a:pt x="207168" y="89808"/>
                </a:cubicBezTo>
                <a:cubicBezTo>
                  <a:pt x="206771" y="73139"/>
                  <a:pt x="207565" y="57264"/>
                  <a:pt x="202406" y="44564"/>
                </a:cubicBezTo>
                <a:cubicBezTo>
                  <a:pt x="197247" y="31864"/>
                  <a:pt x="165100" y="10830"/>
                  <a:pt x="142875" y="4083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1217290" y="5516296"/>
            <a:ext cx="78540" cy="82329"/>
          </a:xfrm>
          <a:custGeom>
            <a:avLst/>
            <a:gdLst>
              <a:gd name="connsiteX0" fmla="*/ 49535 w 78540"/>
              <a:gd name="connsiteY0" fmla="*/ 1060 h 82329"/>
              <a:gd name="connsiteX1" fmla="*/ 1910 w 78540"/>
              <a:gd name="connsiteY1" fmla="*/ 24873 h 82329"/>
              <a:gd name="connsiteX2" fmla="*/ 11435 w 78540"/>
              <a:gd name="connsiteY2" fmla="*/ 55829 h 82329"/>
              <a:gd name="connsiteX3" fmla="*/ 30485 w 78540"/>
              <a:gd name="connsiteY3" fmla="*/ 79642 h 82329"/>
              <a:gd name="connsiteX4" fmla="*/ 59060 w 78540"/>
              <a:gd name="connsiteY4" fmla="*/ 79642 h 82329"/>
              <a:gd name="connsiteX5" fmla="*/ 78110 w 78540"/>
              <a:gd name="connsiteY5" fmla="*/ 60592 h 82329"/>
              <a:gd name="connsiteX6" fmla="*/ 49535 w 78540"/>
              <a:gd name="connsiteY6" fmla="*/ 1060 h 823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</a:cxnLst>
            <a:rect l="l" t="t" r="r" b="b"/>
            <a:pathLst>
              <a:path w="78540" h="82329">
                <a:moveTo>
                  <a:pt x="49535" y="1060"/>
                </a:moveTo>
                <a:cubicBezTo>
                  <a:pt x="36835" y="-4893"/>
                  <a:pt x="8260" y="15745"/>
                  <a:pt x="1910" y="24873"/>
                </a:cubicBezTo>
                <a:cubicBezTo>
                  <a:pt x="-4440" y="34001"/>
                  <a:pt x="6673" y="46701"/>
                  <a:pt x="11435" y="55829"/>
                </a:cubicBezTo>
                <a:cubicBezTo>
                  <a:pt x="16197" y="64957"/>
                  <a:pt x="22547" y="75673"/>
                  <a:pt x="30485" y="79642"/>
                </a:cubicBezTo>
                <a:cubicBezTo>
                  <a:pt x="38422" y="83611"/>
                  <a:pt x="51122" y="82817"/>
                  <a:pt x="59060" y="79642"/>
                </a:cubicBezTo>
                <a:cubicBezTo>
                  <a:pt x="66998" y="76467"/>
                  <a:pt x="74538" y="69720"/>
                  <a:pt x="78110" y="60592"/>
                </a:cubicBezTo>
                <a:cubicBezTo>
                  <a:pt x="81682" y="51464"/>
                  <a:pt x="62235" y="7013"/>
                  <a:pt x="49535" y="1060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1147388" y="5300663"/>
            <a:ext cx="71867" cy="159840"/>
          </a:xfrm>
          <a:custGeom>
            <a:avLst/>
            <a:gdLst>
              <a:gd name="connsiteX0" fmla="*/ 26568 w 71867"/>
              <a:gd name="connsiteY0" fmla="*/ 0 h 159840"/>
              <a:gd name="connsiteX1" fmla="*/ 375 w 71867"/>
              <a:gd name="connsiteY1" fmla="*/ 47625 h 159840"/>
              <a:gd name="connsiteX2" fmla="*/ 12281 w 71867"/>
              <a:gd name="connsiteY2" fmla="*/ 109537 h 159840"/>
              <a:gd name="connsiteX3" fmla="*/ 28950 w 71867"/>
              <a:gd name="connsiteY3" fmla="*/ 145256 h 159840"/>
              <a:gd name="connsiteX4" fmla="*/ 48000 w 71867"/>
              <a:gd name="connsiteY4" fmla="*/ 159543 h 159840"/>
              <a:gd name="connsiteX5" fmla="*/ 59906 w 71867"/>
              <a:gd name="connsiteY5" fmla="*/ 152400 h 159840"/>
              <a:gd name="connsiteX6" fmla="*/ 71812 w 71867"/>
              <a:gd name="connsiteY6" fmla="*/ 123825 h 159840"/>
              <a:gd name="connsiteX7" fmla="*/ 64668 w 71867"/>
              <a:gd name="connsiteY7" fmla="*/ 69056 h 159840"/>
              <a:gd name="connsiteX8" fmla="*/ 26568 w 71867"/>
              <a:gd name="connsiteY8" fmla="*/ 0 h 15984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71867" h="159840">
                <a:moveTo>
                  <a:pt x="26568" y="0"/>
                </a:moveTo>
                <a:cubicBezTo>
                  <a:pt x="14662" y="14684"/>
                  <a:pt x="2756" y="29369"/>
                  <a:pt x="375" y="47625"/>
                </a:cubicBezTo>
                <a:cubicBezTo>
                  <a:pt x="-2006" y="65881"/>
                  <a:pt x="7519" y="93265"/>
                  <a:pt x="12281" y="109537"/>
                </a:cubicBezTo>
                <a:cubicBezTo>
                  <a:pt x="17043" y="125809"/>
                  <a:pt x="22997" y="136922"/>
                  <a:pt x="28950" y="145256"/>
                </a:cubicBezTo>
                <a:cubicBezTo>
                  <a:pt x="34903" y="153590"/>
                  <a:pt x="42841" y="158352"/>
                  <a:pt x="48000" y="159543"/>
                </a:cubicBezTo>
                <a:cubicBezTo>
                  <a:pt x="53159" y="160734"/>
                  <a:pt x="55937" y="158353"/>
                  <a:pt x="59906" y="152400"/>
                </a:cubicBezTo>
                <a:cubicBezTo>
                  <a:pt x="63875" y="146447"/>
                  <a:pt x="71018" y="137716"/>
                  <a:pt x="71812" y="123825"/>
                </a:cubicBezTo>
                <a:cubicBezTo>
                  <a:pt x="72606" y="109934"/>
                  <a:pt x="64668" y="69056"/>
                  <a:pt x="64668" y="69056"/>
                </a:cubicBezTo>
                <a:lnTo>
                  <a:pt x="26568" y="0"/>
                </a:ln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1161041" y="5342911"/>
            <a:ext cx="35418" cy="72063"/>
          </a:xfrm>
          <a:custGeom>
            <a:avLst/>
            <a:gdLst>
              <a:gd name="connsiteX0" fmla="*/ 29584 w 35418"/>
              <a:gd name="connsiteY0" fmla="*/ 72052 h 72063"/>
              <a:gd name="connsiteX1" fmla="*/ 1009 w 35418"/>
              <a:gd name="connsiteY1" fmla="*/ 22045 h 72063"/>
              <a:gd name="connsiteX2" fmla="*/ 8153 w 35418"/>
              <a:gd name="connsiteY2" fmla="*/ 614 h 72063"/>
              <a:gd name="connsiteX3" fmla="*/ 24822 w 35418"/>
              <a:gd name="connsiteY3" fmla="*/ 5377 h 72063"/>
              <a:gd name="connsiteX4" fmla="*/ 34347 w 35418"/>
              <a:gd name="connsiteY4" fmla="*/ 17283 h 72063"/>
              <a:gd name="connsiteX5" fmla="*/ 29584 w 35418"/>
              <a:gd name="connsiteY5" fmla="*/ 72052 h 7206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</a:cxnLst>
            <a:rect l="l" t="t" r="r" b="b"/>
            <a:pathLst>
              <a:path w="35418" h="72063">
                <a:moveTo>
                  <a:pt x="29584" y="72052"/>
                </a:moveTo>
                <a:cubicBezTo>
                  <a:pt x="24028" y="72846"/>
                  <a:pt x="4581" y="33951"/>
                  <a:pt x="1009" y="22045"/>
                </a:cubicBezTo>
                <a:cubicBezTo>
                  <a:pt x="-2563" y="10139"/>
                  <a:pt x="4184" y="3392"/>
                  <a:pt x="8153" y="614"/>
                </a:cubicBezTo>
                <a:cubicBezTo>
                  <a:pt x="12122" y="-2164"/>
                  <a:pt x="24822" y="5377"/>
                  <a:pt x="24822" y="5377"/>
                </a:cubicBezTo>
                <a:cubicBezTo>
                  <a:pt x="29188" y="8155"/>
                  <a:pt x="31966" y="11727"/>
                  <a:pt x="34347" y="17283"/>
                </a:cubicBezTo>
                <a:cubicBezTo>
                  <a:pt x="36728" y="22839"/>
                  <a:pt x="35140" y="71258"/>
                  <a:pt x="29584" y="72052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172527" y="5301507"/>
            <a:ext cx="47784" cy="118103"/>
          </a:xfrm>
          <a:custGeom>
            <a:avLst/>
            <a:gdLst>
              <a:gd name="connsiteX0" fmla="*/ 3 w 41437"/>
              <a:gd name="connsiteY0" fmla="*/ 322 h 64648"/>
              <a:gd name="connsiteX1" fmla="*/ 38103 w 41437"/>
              <a:gd name="connsiteY1" fmla="*/ 40804 h 64648"/>
              <a:gd name="connsiteX2" fmla="*/ 35722 w 41437"/>
              <a:gd name="connsiteY2" fmla="*/ 64616 h 64648"/>
              <a:gd name="connsiteX3" fmla="*/ 3 w 41437"/>
              <a:gd name="connsiteY3" fmla="*/ 322 h 64648"/>
              <a:gd name="connsiteX0" fmla="*/ 3 w 43761"/>
              <a:gd name="connsiteY0" fmla="*/ 825 h 81803"/>
              <a:gd name="connsiteX1" fmla="*/ 38103 w 43761"/>
              <a:gd name="connsiteY1" fmla="*/ 41307 h 81803"/>
              <a:gd name="connsiteX2" fmla="*/ 40484 w 43761"/>
              <a:gd name="connsiteY2" fmla="*/ 81788 h 81803"/>
              <a:gd name="connsiteX3" fmla="*/ 3 w 43761"/>
              <a:gd name="connsiteY3" fmla="*/ 825 h 81803"/>
              <a:gd name="connsiteX0" fmla="*/ 3 w 46677"/>
              <a:gd name="connsiteY0" fmla="*/ 1731 h 83035"/>
              <a:gd name="connsiteX1" fmla="*/ 42866 w 46677"/>
              <a:gd name="connsiteY1" fmla="*/ 30307 h 83035"/>
              <a:gd name="connsiteX2" fmla="*/ 40484 w 46677"/>
              <a:gd name="connsiteY2" fmla="*/ 82694 h 83035"/>
              <a:gd name="connsiteX3" fmla="*/ 3 w 46677"/>
              <a:gd name="connsiteY3" fmla="*/ 1731 h 83035"/>
              <a:gd name="connsiteX0" fmla="*/ 12 w 50901"/>
              <a:gd name="connsiteY0" fmla="*/ 3037 h 108043"/>
              <a:gd name="connsiteX1" fmla="*/ 42875 w 50901"/>
              <a:gd name="connsiteY1" fmla="*/ 31613 h 108043"/>
              <a:gd name="connsiteX2" fmla="*/ 47637 w 50901"/>
              <a:gd name="connsiteY2" fmla="*/ 107812 h 108043"/>
              <a:gd name="connsiteX3" fmla="*/ 12 w 50901"/>
              <a:gd name="connsiteY3" fmla="*/ 3037 h 108043"/>
              <a:gd name="connsiteX0" fmla="*/ 47 w 54806"/>
              <a:gd name="connsiteY0" fmla="*/ 3741 h 120621"/>
              <a:gd name="connsiteX1" fmla="*/ 42910 w 54806"/>
              <a:gd name="connsiteY1" fmla="*/ 32317 h 120621"/>
              <a:gd name="connsiteX2" fmla="*/ 52435 w 54806"/>
              <a:gd name="connsiteY2" fmla="*/ 120422 h 120621"/>
              <a:gd name="connsiteX3" fmla="*/ 47 w 54806"/>
              <a:gd name="connsiteY3" fmla="*/ 3741 h 120621"/>
              <a:gd name="connsiteX0" fmla="*/ 0 w 47784"/>
              <a:gd name="connsiteY0" fmla="*/ 3599 h 118103"/>
              <a:gd name="connsiteX1" fmla="*/ 42863 w 47784"/>
              <a:gd name="connsiteY1" fmla="*/ 32175 h 118103"/>
              <a:gd name="connsiteX2" fmla="*/ 42863 w 47784"/>
              <a:gd name="connsiteY2" fmla="*/ 117899 h 118103"/>
              <a:gd name="connsiteX3" fmla="*/ 0 w 47784"/>
              <a:gd name="connsiteY3" fmla="*/ 3599 h 11810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47784" h="118103">
                <a:moveTo>
                  <a:pt x="0" y="3599"/>
                </a:moveTo>
                <a:cubicBezTo>
                  <a:pt x="0" y="-10688"/>
                  <a:pt x="36910" y="21459"/>
                  <a:pt x="42863" y="32175"/>
                </a:cubicBezTo>
                <a:cubicBezTo>
                  <a:pt x="48816" y="42891"/>
                  <a:pt x="50007" y="122662"/>
                  <a:pt x="42863" y="117899"/>
                </a:cubicBezTo>
                <a:cubicBezTo>
                  <a:pt x="35719" y="113136"/>
                  <a:pt x="0" y="17886"/>
                  <a:pt x="0" y="3599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678113" y="5004594"/>
            <a:ext cx="420251" cy="591404"/>
          </a:xfrm>
          <a:custGeom>
            <a:avLst/>
            <a:gdLst>
              <a:gd name="connsiteX0" fmla="*/ 412500 w 420251"/>
              <a:gd name="connsiteY0" fmla="*/ 272256 h 591404"/>
              <a:gd name="connsiteX1" fmla="*/ 372018 w 420251"/>
              <a:gd name="connsiteY1" fmla="*/ 131762 h 591404"/>
              <a:gd name="connsiteX2" fmla="*/ 336300 w 420251"/>
              <a:gd name="connsiteY2" fmla="*/ 57944 h 591404"/>
              <a:gd name="connsiteX3" fmla="*/ 272006 w 420251"/>
              <a:gd name="connsiteY3" fmla="*/ 15081 h 591404"/>
              <a:gd name="connsiteX4" fmla="*/ 219618 w 420251"/>
              <a:gd name="connsiteY4" fmla="*/ 794 h 591404"/>
              <a:gd name="connsiteX5" fmla="*/ 143418 w 420251"/>
              <a:gd name="connsiteY5" fmla="*/ 7937 h 591404"/>
              <a:gd name="connsiteX6" fmla="*/ 71981 w 420251"/>
              <a:gd name="connsiteY6" fmla="*/ 57944 h 591404"/>
              <a:gd name="connsiteX7" fmla="*/ 26737 w 420251"/>
              <a:gd name="connsiteY7" fmla="*/ 119856 h 591404"/>
              <a:gd name="connsiteX8" fmla="*/ 5306 w 420251"/>
              <a:gd name="connsiteY8" fmla="*/ 215106 h 591404"/>
              <a:gd name="connsiteX9" fmla="*/ 543 w 420251"/>
              <a:gd name="connsiteY9" fmla="*/ 312737 h 591404"/>
              <a:gd name="connsiteX10" fmla="*/ 14831 w 420251"/>
              <a:gd name="connsiteY10" fmla="*/ 400844 h 591404"/>
              <a:gd name="connsiteX11" fmla="*/ 45787 w 420251"/>
              <a:gd name="connsiteY11" fmla="*/ 479425 h 591404"/>
              <a:gd name="connsiteX12" fmla="*/ 83887 w 420251"/>
              <a:gd name="connsiteY12" fmla="*/ 541337 h 591404"/>
              <a:gd name="connsiteX13" fmla="*/ 129131 w 420251"/>
              <a:gd name="connsiteY13" fmla="*/ 567531 h 591404"/>
              <a:gd name="connsiteX14" fmla="*/ 238668 w 420251"/>
              <a:gd name="connsiteY14" fmla="*/ 591344 h 591404"/>
              <a:gd name="connsiteX15" fmla="*/ 333918 w 420251"/>
              <a:gd name="connsiteY15" fmla="*/ 560387 h 591404"/>
              <a:gd name="connsiteX16" fmla="*/ 393450 w 420251"/>
              <a:gd name="connsiteY16" fmla="*/ 510381 h 591404"/>
              <a:gd name="connsiteX17" fmla="*/ 417262 w 420251"/>
              <a:gd name="connsiteY17" fmla="*/ 424656 h 591404"/>
              <a:gd name="connsiteX18" fmla="*/ 419643 w 420251"/>
              <a:gd name="connsiteY18" fmla="*/ 362744 h 591404"/>
              <a:gd name="connsiteX19" fmla="*/ 412500 w 420251"/>
              <a:gd name="connsiteY19" fmla="*/ 272256 h 59140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420251" h="591404">
                <a:moveTo>
                  <a:pt x="412500" y="272256"/>
                </a:moveTo>
                <a:cubicBezTo>
                  <a:pt x="404562" y="233759"/>
                  <a:pt x="384718" y="167481"/>
                  <a:pt x="372018" y="131762"/>
                </a:cubicBezTo>
                <a:cubicBezTo>
                  <a:pt x="359318" y="96043"/>
                  <a:pt x="352969" y="77391"/>
                  <a:pt x="336300" y="57944"/>
                </a:cubicBezTo>
                <a:cubicBezTo>
                  <a:pt x="319631" y="38497"/>
                  <a:pt x="291453" y="24606"/>
                  <a:pt x="272006" y="15081"/>
                </a:cubicBezTo>
                <a:cubicBezTo>
                  <a:pt x="252559" y="5556"/>
                  <a:pt x="241049" y="1985"/>
                  <a:pt x="219618" y="794"/>
                </a:cubicBezTo>
                <a:cubicBezTo>
                  <a:pt x="198187" y="-397"/>
                  <a:pt x="168024" y="-1588"/>
                  <a:pt x="143418" y="7937"/>
                </a:cubicBezTo>
                <a:cubicBezTo>
                  <a:pt x="118812" y="17462"/>
                  <a:pt x="91428" y="39291"/>
                  <a:pt x="71981" y="57944"/>
                </a:cubicBezTo>
                <a:cubicBezTo>
                  <a:pt x="52534" y="76597"/>
                  <a:pt x="37849" y="93662"/>
                  <a:pt x="26737" y="119856"/>
                </a:cubicBezTo>
                <a:cubicBezTo>
                  <a:pt x="15625" y="146050"/>
                  <a:pt x="9672" y="182959"/>
                  <a:pt x="5306" y="215106"/>
                </a:cubicBezTo>
                <a:cubicBezTo>
                  <a:pt x="940" y="247253"/>
                  <a:pt x="-1045" y="281781"/>
                  <a:pt x="543" y="312737"/>
                </a:cubicBezTo>
                <a:cubicBezTo>
                  <a:pt x="2130" y="343693"/>
                  <a:pt x="7290" y="373063"/>
                  <a:pt x="14831" y="400844"/>
                </a:cubicBezTo>
                <a:cubicBezTo>
                  <a:pt x="22372" y="428625"/>
                  <a:pt x="34278" y="456010"/>
                  <a:pt x="45787" y="479425"/>
                </a:cubicBezTo>
                <a:cubicBezTo>
                  <a:pt x="57296" y="502841"/>
                  <a:pt x="69996" y="526653"/>
                  <a:pt x="83887" y="541337"/>
                </a:cubicBezTo>
                <a:cubicBezTo>
                  <a:pt x="97778" y="556021"/>
                  <a:pt x="103334" y="559197"/>
                  <a:pt x="129131" y="567531"/>
                </a:cubicBezTo>
                <a:cubicBezTo>
                  <a:pt x="154928" y="575865"/>
                  <a:pt x="204537" y="592535"/>
                  <a:pt x="238668" y="591344"/>
                </a:cubicBezTo>
                <a:cubicBezTo>
                  <a:pt x="272799" y="590153"/>
                  <a:pt x="308121" y="573881"/>
                  <a:pt x="333918" y="560387"/>
                </a:cubicBezTo>
                <a:cubicBezTo>
                  <a:pt x="359715" y="546893"/>
                  <a:pt x="379559" y="533003"/>
                  <a:pt x="393450" y="510381"/>
                </a:cubicBezTo>
                <a:cubicBezTo>
                  <a:pt x="407341" y="487759"/>
                  <a:pt x="412897" y="449262"/>
                  <a:pt x="417262" y="424656"/>
                </a:cubicBezTo>
                <a:cubicBezTo>
                  <a:pt x="421627" y="400050"/>
                  <a:pt x="420040" y="384969"/>
                  <a:pt x="419643" y="362744"/>
                </a:cubicBezTo>
                <a:cubicBezTo>
                  <a:pt x="419246" y="340519"/>
                  <a:pt x="420438" y="310753"/>
                  <a:pt x="412500" y="27225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rgbClr val="3A3C3A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914357" y="5346648"/>
            <a:ext cx="143300" cy="154269"/>
          </a:xfrm>
          <a:custGeom>
            <a:avLst/>
            <a:gdLst>
              <a:gd name="connsiteX0" fmla="*/ 142918 w 143229"/>
              <a:gd name="connsiteY0" fmla="*/ 61171 h 154269"/>
              <a:gd name="connsiteX1" fmla="*/ 90531 w 143229"/>
              <a:gd name="connsiteY1" fmla="*/ 34977 h 154269"/>
              <a:gd name="connsiteX2" fmla="*/ 66718 w 143229"/>
              <a:gd name="connsiteY2" fmla="*/ 39740 h 154269"/>
              <a:gd name="connsiteX3" fmla="*/ 52431 w 143229"/>
              <a:gd name="connsiteY3" fmla="*/ 61171 h 154269"/>
              <a:gd name="connsiteX4" fmla="*/ 42906 w 143229"/>
              <a:gd name="connsiteY4" fmla="*/ 101652 h 154269"/>
              <a:gd name="connsiteX5" fmla="*/ 33381 w 143229"/>
              <a:gd name="connsiteY5" fmla="*/ 125465 h 154269"/>
              <a:gd name="connsiteX6" fmla="*/ 28618 w 143229"/>
              <a:gd name="connsiteY6" fmla="*/ 144515 h 154269"/>
              <a:gd name="connsiteX7" fmla="*/ 16712 w 143229"/>
              <a:gd name="connsiteY7" fmla="*/ 154040 h 154269"/>
              <a:gd name="connsiteX8" fmla="*/ 4806 w 143229"/>
              <a:gd name="connsiteY8" fmla="*/ 149277 h 154269"/>
              <a:gd name="connsiteX9" fmla="*/ 43 w 143229"/>
              <a:gd name="connsiteY9" fmla="*/ 127846 h 154269"/>
              <a:gd name="connsiteX10" fmla="*/ 7187 w 143229"/>
              <a:gd name="connsiteY10" fmla="*/ 80221 h 154269"/>
              <a:gd name="connsiteX11" fmla="*/ 21474 w 143229"/>
              <a:gd name="connsiteY11" fmla="*/ 42121 h 154269"/>
              <a:gd name="connsiteX12" fmla="*/ 38143 w 143229"/>
              <a:gd name="connsiteY12" fmla="*/ 15927 h 154269"/>
              <a:gd name="connsiteX13" fmla="*/ 57193 w 143229"/>
              <a:gd name="connsiteY13" fmla="*/ 1640 h 154269"/>
              <a:gd name="connsiteX14" fmla="*/ 88149 w 143229"/>
              <a:gd name="connsiteY14" fmla="*/ 1640 h 154269"/>
              <a:gd name="connsiteX15" fmla="*/ 111962 w 143229"/>
              <a:gd name="connsiteY15" fmla="*/ 13546 h 154269"/>
              <a:gd name="connsiteX16" fmla="*/ 142918 w 143229"/>
              <a:gd name="connsiteY16" fmla="*/ 61171 h 154269"/>
              <a:gd name="connsiteX0" fmla="*/ 142918 w 142922"/>
              <a:gd name="connsiteY0" fmla="*/ 61171 h 154269"/>
              <a:gd name="connsiteX1" fmla="*/ 109581 w 142922"/>
              <a:gd name="connsiteY1" fmla="*/ 51646 h 154269"/>
              <a:gd name="connsiteX2" fmla="*/ 66718 w 142922"/>
              <a:gd name="connsiteY2" fmla="*/ 39740 h 154269"/>
              <a:gd name="connsiteX3" fmla="*/ 52431 w 142922"/>
              <a:gd name="connsiteY3" fmla="*/ 61171 h 154269"/>
              <a:gd name="connsiteX4" fmla="*/ 42906 w 142922"/>
              <a:gd name="connsiteY4" fmla="*/ 101652 h 154269"/>
              <a:gd name="connsiteX5" fmla="*/ 33381 w 142922"/>
              <a:gd name="connsiteY5" fmla="*/ 125465 h 154269"/>
              <a:gd name="connsiteX6" fmla="*/ 28618 w 142922"/>
              <a:gd name="connsiteY6" fmla="*/ 144515 h 154269"/>
              <a:gd name="connsiteX7" fmla="*/ 16712 w 142922"/>
              <a:gd name="connsiteY7" fmla="*/ 154040 h 154269"/>
              <a:gd name="connsiteX8" fmla="*/ 4806 w 142922"/>
              <a:gd name="connsiteY8" fmla="*/ 149277 h 154269"/>
              <a:gd name="connsiteX9" fmla="*/ 43 w 142922"/>
              <a:gd name="connsiteY9" fmla="*/ 127846 h 154269"/>
              <a:gd name="connsiteX10" fmla="*/ 7187 w 142922"/>
              <a:gd name="connsiteY10" fmla="*/ 80221 h 154269"/>
              <a:gd name="connsiteX11" fmla="*/ 21474 w 142922"/>
              <a:gd name="connsiteY11" fmla="*/ 42121 h 154269"/>
              <a:gd name="connsiteX12" fmla="*/ 38143 w 142922"/>
              <a:gd name="connsiteY12" fmla="*/ 15927 h 154269"/>
              <a:gd name="connsiteX13" fmla="*/ 57193 w 142922"/>
              <a:gd name="connsiteY13" fmla="*/ 1640 h 154269"/>
              <a:gd name="connsiteX14" fmla="*/ 88149 w 142922"/>
              <a:gd name="connsiteY14" fmla="*/ 1640 h 154269"/>
              <a:gd name="connsiteX15" fmla="*/ 111962 w 142922"/>
              <a:gd name="connsiteY15" fmla="*/ 13546 h 154269"/>
              <a:gd name="connsiteX16" fmla="*/ 142918 w 142922"/>
              <a:gd name="connsiteY16" fmla="*/ 61171 h 154269"/>
              <a:gd name="connsiteX0" fmla="*/ 142918 w 142923"/>
              <a:gd name="connsiteY0" fmla="*/ 73077 h 154269"/>
              <a:gd name="connsiteX1" fmla="*/ 109581 w 142923"/>
              <a:gd name="connsiteY1" fmla="*/ 51646 h 154269"/>
              <a:gd name="connsiteX2" fmla="*/ 66718 w 142923"/>
              <a:gd name="connsiteY2" fmla="*/ 39740 h 154269"/>
              <a:gd name="connsiteX3" fmla="*/ 52431 w 142923"/>
              <a:gd name="connsiteY3" fmla="*/ 61171 h 154269"/>
              <a:gd name="connsiteX4" fmla="*/ 42906 w 142923"/>
              <a:gd name="connsiteY4" fmla="*/ 101652 h 154269"/>
              <a:gd name="connsiteX5" fmla="*/ 33381 w 142923"/>
              <a:gd name="connsiteY5" fmla="*/ 125465 h 154269"/>
              <a:gd name="connsiteX6" fmla="*/ 28618 w 142923"/>
              <a:gd name="connsiteY6" fmla="*/ 144515 h 154269"/>
              <a:gd name="connsiteX7" fmla="*/ 16712 w 142923"/>
              <a:gd name="connsiteY7" fmla="*/ 154040 h 154269"/>
              <a:gd name="connsiteX8" fmla="*/ 4806 w 142923"/>
              <a:gd name="connsiteY8" fmla="*/ 149277 h 154269"/>
              <a:gd name="connsiteX9" fmla="*/ 43 w 142923"/>
              <a:gd name="connsiteY9" fmla="*/ 127846 h 154269"/>
              <a:gd name="connsiteX10" fmla="*/ 7187 w 142923"/>
              <a:gd name="connsiteY10" fmla="*/ 80221 h 154269"/>
              <a:gd name="connsiteX11" fmla="*/ 21474 w 142923"/>
              <a:gd name="connsiteY11" fmla="*/ 42121 h 154269"/>
              <a:gd name="connsiteX12" fmla="*/ 38143 w 142923"/>
              <a:gd name="connsiteY12" fmla="*/ 15927 h 154269"/>
              <a:gd name="connsiteX13" fmla="*/ 57193 w 142923"/>
              <a:gd name="connsiteY13" fmla="*/ 1640 h 154269"/>
              <a:gd name="connsiteX14" fmla="*/ 88149 w 142923"/>
              <a:gd name="connsiteY14" fmla="*/ 1640 h 154269"/>
              <a:gd name="connsiteX15" fmla="*/ 111962 w 142923"/>
              <a:gd name="connsiteY15" fmla="*/ 13546 h 154269"/>
              <a:gd name="connsiteX16" fmla="*/ 142918 w 142923"/>
              <a:gd name="connsiteY16" fmla="*/ 73077 h 154269"/>
              <a:gd name="connsiteX0" fmla="*/ 142918 w 143411"/>
              <a:gd name="connsiteY0" fmla="*/ 73077 h 154269"/>
              <a:gd name="connsiteX1" fmla="*/ 126250 w 143411"/>
              <a:gd name="connsiteY1" fmla="*/ 77840 h 154269"/>
              <a:gd name="connsiteX2" fmla="*/ 66718 w 143411"/>
              <a:gd name="connsiteY2" fmla="*/ 39740 h 154269"/>
              <a:gd name="connsiteX3" fmla="*/ 52431 w 143411"/>
              <a:gd name="connsiteY3" fmla="*/ 61171 h 154269"/>
              <a:gd name="connsiteX4" fmla="*/ 42906 w 143411"/>
              <a:gd name="connsiteY4" fmla="*/ 101652 h 154269"/>
              <a:gd name="connsiteX5" fmla="*/ 33381 w 143411"/>
              <a:gd name="connsiteY5" fmla="*/ 125465 h 154269"/>
              <a:gd name="connsiteX6" fmla="*/ 28618 w 143411"/>
              <a:gd name="connsiteY6" fmla="*/ 144515 h 154269"/>
              <a:gd name="connsiteX7" fmla="*/ 16712 w 143411"/>
              <a:gd name="connsiteY7" fmla="*/ 154040 h 154269"/>
              <a:gd name="connsiteX8" fmla="*/ 4806 w 143411"/>
              <a:gd name="connsiteY8" fmla="*/ 149277 h 154269"/>
              <a:gd name="connsiteX9" fmla="*/ 43 w 143411"/>
              <a:gd name="connsiteY9" fmla="*/ 127846 h 154269"/>
              <a:gd name="connsiteX10" fmla="*/ 7187 w 143411"/>
              <a:gd name="connsiteY10" fmla="*/ 80221 h 154269"/>
              <a:gd name="connsiteX11" fmla="*/ 21474 w 143411"/>
              <a:gd name="connsiteY11" fmla="*/ 42121 h 154269"/>
              <a:gd name="connsiteX12" fmla="*/ 38143 w 143411"/>
              <a:gd name="connsiteY12" fmla="*/ 15927 h 154269"/>
              <a:gd name="connsiteX13" fmla="*/ 57193 w 143411"/>
              <a:gd name="connsiteY13" fmla="*/ 1640 h 154269"/>
              <a:gd name="connsiteX14" fmla="*/ 88149 w 143411"/>
              <a:gd name="connsiteY14" fmla="*/ 1640 h 154269"/>
              <a:gd name="connsiteX15" fmla="*/ 111962 w 143411"/>
              <a:gd name="connsiteY15" fmla="*/ 13546 h 154269"/>
              <a:gd name="connsiteX16" fmla="*/ 142918 w 143411"/>
              <a:gd name="connsiteY16" fmla="*/ 73077 h 154269"/>
              <a:gd name="connsiteX0" fmla="*/ 142918 w 143300"/>
              <a:gd name="connsiteY0" fmla="*/ 73077 h 154269"/>
              <a:gd name="connsiteX1" fmla="*/ 126250 w 143300"/>
              <a:gd name="connsiteY1" fmla="*/ 77840 h 154269"/>
              <a:gd name="connsiteX2" fmla="*/ 83387 w 143300"/>
              <a:gd name="connsiteY2" fmla="*/ 32596 h 154269"/>
              <a:gd name="connsiteX3" fmla="*/ 52431 w 143300"/>
              <a:gd name="connsiteY3" fmla="*/ 61171 h 154269"/>
              <a:gd name="connsiteX4" fmla="*/ 42906 w 143300"/>
              <a:gd name="connsiteY4" fmla="*/ 101652 h 154269"/>
              <a:gd name="connsiteX5" fmla="*/ 33381 w 143300"/>
              <a:gd name="connsiteY5" fmla="*/ 125465 h 154269"/>
              <a:gd name="connsiteX6" fmla="*/ 28618 w 143300"/>
              <a:gd name="connsiteY6" fmla="*/ 144515 h 154269"/>
              <a:gd name="connsiteX7" fmla="*/ 16712 w 143300"/>
              <a:gd name="connsiteY7" fmla="*/ 154040 h 154269"/>
              <a:gd name="connsiteX8" fmla="*/ 4806 w 143300"/>
              <a:gd name="connsiteY8" fmla="*/ 149277 h 154269"/>
              <a:gd name="connsiteX9" fmla="*/ 43 w 143300"/>
              <a:gd name="connsiteY9" fmla="*/ 127846 h 154269"/>
              <a:gd name="connsiteX10" fmla="*/ 7187 w 143300"/>
              <a:gd name="connsiteY10" fmla="*/ 80221 h 154269"/>
              <a:gd name="connsiteX11" fmla="*/ 21474 w 143300"/>
              <a:gd name="connsiteY11" fmla="*/ 42121 h 154269"/>
              <a:gd name="connsiteX12" fmla="*/ 38143 w 143300"/>
              <a:gd name="connsiteY12" fmla="*/ 15927 h 154269"/>
              <a:gd name="connsiteX13" fmla="*/ 57193 w 143300"/>
              <a:gd name="connsiteY13" fmla="*/ 1640 h 154269"/>
              <a:gd name="connsiteX14" fmla="*/ 88149 w 143300"/>
              <a:gd name="connsiteY14" fmla="*/ 1640 h 154269"/>
              <a:gd name="connsiteX15" fmla="*/ 111962 w 143300"/>
              <a:gd name="connsiteY15" fmla="*/ 13546 h 154269"/>
              <a:gd name="connsiteX16" fmla="*/ 142918 w 143300"/>
              <a:gd name="connsiteY16" fmla="*/ 73077 h 1542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143300" h="154269">
                <a:moveTo>
                  <a:pt x="142918" y="73077"/>
                </a:moveTo>
                <a:cubicBezTo>
                  <a:pt x="145299" y="83793"/>
                  <a:pt x="136172" y="84587"/>
                  <a:pt x="126250" y="77840"/>
                </a:cubicBezTo>
                <a:cubicBezTo>
                  <a:pt x="116328" y="71093"/>
                  <a:pt x="95690" y="35374"/>
                  <a:pt x="83387" y="32596"/>
                </a:cubicBezTo>
                <a:cubicBezTo>
                  <a:pt x="71084" y="29818"/>
                  <a:pt x="59178" y="49662"/>
                  <a:pt x="52431" y="61171"/>
                </a:cubicBezTo>
                <a:cubicBezTo>
                  <a:pt x="45684" y="72680"/>
                  <a:pt x="46081" y="90936"/>
                  <a:pt x="42906" y="101652"/>
                </a:cubicBezTo>
                <a:cubicBezTo>
                  <a:pt x="39731" y="112368"/>
                  <a:pt x="35762" y="118321"/>
                  <a:pt x="33381" y="125465"/>
                </a:cubicBezTo>
                <a:cubicBezTo>
                  <a:pt x="31000" y="132609"/>
                  <a:pt x="31396" y="139753"/>
                  <a:pt x="28618" y="144515"/>
                </a:cubicBezTo>
                <a:cubicBezTo>
                  <a:pt x="25840" y="149278"/>
                  <a:pt x="20681" y="153246"/>
                  <a:pt x="16712" y="154040"/>
                </a:cubicBezTo>
                <a:cubicBezTo>
                  <a:pt x="12743" y="154834"/>
                  <a:pt x="7584" y="153643"/>
                  <a:pt x="4806" y="149277"/>
                </a:cubicBezTo>
                <a:cubicBezTo>
                  <a:pt x="2028" y="144911"/>
                  <a:pt x="-354" y="139355"/>
                  <a:pt x="43" y="127846"/>
                </a:cubicBezTo>
                <a:cubicBezTo>
                  <a:pt x="440" y="116337"/>
                  <a:pt x="3615" y="94508"/>
                  <a:pt x="7187" y="80221"/>
                </a:cubicBezTo>
                <a:cubicBezTo>
                  <a:pt x="10759" y="65934"/>
                  <a:pt x="16315" y="52837"/>
                  <a:pt x="21474" y="42121"/>
                </a:cubicBezTo>
                <a:cubicBezTo>
                  <a:pt x="26633" y="31405"/>
                  <a:pt x="32190" y="22674"/>
                  <a:pt x="38143" y="15927"/>
                </a:cubicBezTo>
                <a:cubicBezTo>
                  <a:pt x="44096" y="9180"/>
                  <a:pt x="48859" y="4021"/>
                  <a:pt x="57193" y="1640"/>
                </a:cubicBezTo>
                <a:cubicBezTo>
                  <a:pt x="65527" y="-741"/>
                  <a:pt x="79021" y="-344"/>
                  <a:pt x="88149" y="1640"/>
                </a:cubicBezTo>
                <a:cubicBezTo>
                  <a:pt x="97277" y="3624"/>
                  <a:pt x="102834" y="1640"/>
                  <a:pt x="111962" y="13546"/>
                </a:cubicBezTo>
                <a:cubicBezTo>
                  <a:pt x="121090" y="25452"/>
                  <a:pt x="140537" y="62361"/>
                  <a:pt x="142918" y="73077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3" name="직선 연결선 22"/>
          <p:cNvCxnSpPr/>
          <p:nvPr/>
        </p:nvCxnSpPr>
        <p:spPr>
          <a:xfrm flipV="1">
            <a:off x="1495425" y="5378942"/>
            <a:ext cx="281052" cy="178520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4" name="직선 연결선 23"/>
          <p:cNvCxnSpPr/>
          <p:nvPr/>
        </p:nvCxnSpPr>
        <p:spPr>
          <a:xfrm flipV="1">
            <a:off x="1526381" y="5629275"/>
            <a:ext cx="364332" cy="83087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5" name="직선 연결선 24"/>
          <p:cNvCxnSpPr/>
          <p:nvPr/>
        </p:nvCxnSpPr>
        <p:spPr>
          <a:xfrm flipV="1">
            <a:off x="1526381" y="5917406"/>
            <a:ext cx="364332" cy="14288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6" name="직선 연결선 25"/>
          <p:cNvCxnSpPr/>
          <p:nvPr/>
        </p:nvCxnSpPr>
        <p:spPr>
          <a:xfrm flipH="1" flipV="1">
            <a:off x="247651" y="5524511"/>
            <a:ext cx="438214" cy="104764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27" name="직선 연결선 26"/>
          <p:cNvCxnSpPr/>
          <p:nvPr/>
        </p:nvCxnSpPr>
        <p:spPr>
          <a:xfrm flipH="1">
            <a:off x="166688" y="5779294"/>
            <a:ext cx="511425" cy="21431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28" name="자유형 27"/>
          <p:cNvSpPr/>
          <p:nvPr/>
        </p:nvSpPr>
        <p:spPr>
          <a:xfrm>
            <a:off x="331945" y="5905217"/>
            <a:ext cx="1074335" cy="605120"/>
          </a:xfrm>
          <a:custGeom>
            <a:avLst/>
            <a:gdLst>
              <a:gd name="connsiteX0" fmla="*/ 892984 w 1074335"/>
              <a:gd name="connsiteY0" fmla="*/ 224121 h 605120"/>
              <a:gd name="connsiteX1" fmla="*/ 985852 w 1074335"/>
              <a:gd name="connsiteY1" fmla="*/ 305083 h 605120"/>
              <a:gd name="connsiteX2" fmla="*/ 1054909 w 1074335"/>
              <a:gd name="connsiteY2" fmla="*/ 405096 h 605120"/>
              <a:gd name="connsiteX3" fmla="*/ 1071577 w 1074335"/>
              <a:gd name="connsiteY3" fmla="*/ 471771 h 605120"/>
              <a:gd name="connsiteX4" fmla="*/ 1007284 w 1074335"/>
              <a:gd name="connsiteY4" fmla="*/ 517014 h 605120"/>
              <a:gd name="connsiteX5" fmla="*/ 919177 w 1074335"/>
              <a:gd name="connsiteY5" fmla="*/ 559877 h 605120"/>
              <a:gd name="connsiteX6" fmla="*/ 754871 w 1074335"/>
              <a:gd name="connsiteY6" fmla="*/ 600358 h 605120"/>
              <a:gd name="connsiteX7" fmla="*/ 585802 w 1074335"/>
              <a:gd name="connsiteY7" fmla="*/ 602739 h 605120"/>
              <a:gd name="connsiteX8" fmla="*/ 407209 w 1074335"/>
              <a:gd name="connsiteY8" fmla="*/ 586071 h 605120"/>
              <a:gd name="connsiteX9" fmla="*/ 228615 w 1074335"/>
              <a:gd name="connsiteY9" fmla="*/ 524158 h 605120"/>
              <a:gd name="connsiteX10" fmla="*/ 128602 w 1074335"/>
              <a:gd name="connsiteY10" fmla="*/ 462246 h 605120"/>
              <a:gd name="connsiteX11" fmla="*/ 57165 w 1074335"/>
              <a:gd name="connsiteY11" fmla="*/ 362233 h 605120"/>
              <a:gd name="connsiteX12" fmla="*/ 16684 w 1074335"/>
              <a:gd name="connsiteY12" fmla="*/ 266983 h 605120"/>
              <a:gd name="connsiteX13" fmla="*/ 15 w 1074335"/>
              <a:gd name="connsiteY13" fmla="*/ 152683 h 605120"/>
              <a:gd name="connsiteX14" fmla="*/ 14302 w 1074335"/>
              <a:gd name="connsiteY14" fmla="*/ 66958 h 605120"/>
              <a:gd name="connsiteX15" fmla="*/ 42877 w 1074335"/>
              <a:gd name="connsiteY15" fmla="*/ 28858 h 605120"/>
              <a:gd name="connsiteX16" fmla="*/ 66690 w 1074335"/>
              <a:gd name="connsiteY16" fmla="*/ 283 h 605120"/>
              <a:gd name="connsiteX17" fmla="*/ 126221 w 1074335"/>
              <a:gd name="connsiteY17" fmla="*/ 16952 h 605120"/>
              <a:gd name="connsiteX18" fmla="*/ 257190 w 1074335"/>
              <a:gd name="connsiteY18" fmla="*/ 59814 h 605120"/>
              <a:gd name="connsiteX19" fmla="*/ 402446 w 1074335"/>
              <a:gd name="connsiteY19" fmla="*/ 107439 h 605120"/>
              <a:gd name="connsiteX20" fmla="*/ 566752 w 1074335"/>
              <a:gd name="connsiteY20" fmla="*/ 155064 h 605120"/>
              <a:gd name="connsiteX21" fmla="*/ 683434 w 1074335"/>
              <a:gd name="connsiteY21" fmla="*/ 190783 h 605120"/>
              <a:gd name="connsiteX22" fmla="*/ 809640 w 1074335"/>
              <a:gd name="connsiteY22" fmla="*/ 214596 h 605120"/>
              <a:gd name="connsiteX23" fmla="*/ 892984 w 1074335"/>
              <a:gd name="connsiteY23" fmla="*/ 224121 h 60512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</a:cxnLst>
            <a:rect l="l" t="t" r="r" b="b"/>
            <a:pathLst>
              <a:path w="1074335" h="605120">
                <a:moveTo>
                  <a:pt x="892984" y="224121"/>
                </a:moveTo>
                <a:cubicBezTo>
                  <a:pt x="922352" y="239202"/>
                  <a:pt x="958865" y="274921"/>
                  <a:pt x="985852" y="305083"/>
                </a:cubicBezTo>
                <a:cubicBezTo>
                  <a:pt x="1012840" y="335246"/>
                  <a:pt x="1040621" y="377315"/>
                  <a:pt x="1054909" y="405096"/>
                </a:cubicBezTo>
                <a:cubicBezTo>
                  <a:pt x="1069197" y="432877"/>
                  <a:pt x="1079515" y="453118"/>
                  <a:pt x="1071577" y="471771"/>
                </a:cubicBezTo>
                <a:cubicBezTo>
                  <a:pt x="1063640" y="490424"/>
                  <a:pt x="1032684" y="502330"/>
                  <a:pt x="1007284" y="517014"/>
                </a:cubicBezTo>
                <a:cubicBezTo>
                  <a:pt x="981884" y="531698"/>
                  <a:pt x="961246" y="545986"/>
                  <a:pt x="919177" y="559877"/>
                </a:cubicBezTo>
                <a:cubicBezTo>
                  <a:pt x="877108" y="573768"/>
                  <a:pt x="810434" y="593214"/>
                  <a:pt x="754871" y="600358"/>
                </a:cubicBezTo>
                <a:cubicBezTo>
                  <a:pt x="699308" y="607502"/>
                  <a:pt x="643746" y="605120"/>
                  <a:pt x="585802" y="602739"/>
                </a:cubicBezTo>
                <a:cubicBezTo>
                  <a:pt x="527858" y="600358"/>
                  <a:pt x="466740" y="599168"/>
                  <a:pt x="407209" y="586071"/>
                </a:cubicBezTo>
                <a:cubicBezTo>
                  <a:pt x="347678" y="572974"/>
                  <a:pt x="275049" y="544795"/>
                  <a:pt x="228615" y="524158"/>
                </a:cubicBezTo>
                <a:cubicBezTo>
                  <a:pt x="182181" y="503521"/>
                  <a:pt x="157177" y="489234"/>
                  <a:pt x="128602" y="462246"/>
                </a:cubicBezTo>
                <a:cubicBezTo>
                  <a:pt x="100027" y="435259"/>
                  <a:pt x="75818" y="394777"/>
                  <a:pt x="57165" y="362233"/>
                </a:cubicBezTo>
                <a:cubicBezTo>
                  <a:pt x="38512" y="329689"/>
                  <a:pt x="26209" y="301908"/>
                  <a:pt x="16684" y="266983"/>
                </a:cubicBezTo>
                <a:cubicBezTo>
                  <a:pt x="7159" y="232058"/>
                  <a:pt x="412" y="186020"/>
                  <a:pt x="15" y="152683"/>
                </a:cubicBezTo>
                <a:cubicBezTo>
                  <a:pt x="-382" y="119346"/>
                  <a:pt x="7158" y="87595"/>
                  <a:pt x="14302" y="66958"/>
                </a:cubicBezTo>
                <a:cubicBezTo>
                  <a:pt x="21446" y="46321"/>
                  <a:pt x="34146" y="39970"/>
                  <a:pt x="42877" y="28858"/>
                </a:cubicBezTo>
                <a:cubicBezTo>
                  <a:pt x="51608" y="17746"/>
                  <a:pt x="52799" y="2267"/>
                  <a:pt x="66690" y="283"/>
                </a:cubicBezTo>
                <a:cubicBezTo>
                  <a:pt x="80581" y="-1701"/>
                  <a:pt x="94471" y="7030"/>
                  <a:pt x="126221" y="16952"/>
                </a:cubicBezTo>
                <a:cubicBezTo>
                  <a:pt x="157971" y="26874"/>
                  <a:pt x="257190" y="59814"/>
                  <a:pt x="257190" y="59814"/>
                </a:cubicBezTo>
                <a:cubicBezTo>
                  <a:pt x="303227" y="74895"/>
                  <a:pt x="350852" y="91564"/>
                  <a:pt x="402446" y="107439"/>
                </a:cubicBezTo>
                <a:cubicBezTo>
                  <a:pt x="454040" y="123314"/>
                  <a:pt x="566752" y="155064"/>
                  <a:pt x="566752" y="155064"/>
                </a:cubicBezTo>
                <a:cubicBezTo>
                  <a:pt x="613583" y="168955"/>
                  <a:pt x="642953" y="180861"/>
                  <a:pt x="683434" y="190783"/>
                </a:cubicBezTo>
                <a:cubicBezTo>
                  <a:pt x="723915" y="200705"/>
                  <a:pt x="775509" y="208643"/>
                  <a:pt x="809640" y="214596"/>
                </a:cubicBezTo>
                <a:cubicBezTo>
                  <a:pt x="843771" y="220549"/>
                  <a:pt x="863616" y="209040"/>
                  <a:pt x="892984" y="224121"/>
                </a:cubicBezTo>
                <a:close/>
              </a:path>
            </a:pathLst>
          </a:custGeom>
          <a:solidFill>
            <a:srgbClr val="FF796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29" name="직선 연결선 28"/>
          <p:cNvCxnSpPr/>
          <p:nvPr/>
        </p:nvCxnSpPr>
        <p:spPr>
          <a:xfrm flipH="1">
            <a:off x="211931" y="5950744"/>
            <a:ext cx="466182" cy="123825"/>
          </a:xfrm>
          <a:prstGeom prst="line">
            <a:avLst/>
          </a:prstGeom>
          <a:ln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30" name="원호 29"/>
          <p:cNvSpPr/>
          <p:nvPr/>
        </p:nvSpPr>
        <p:spPr>
          <a:xfrm>
            <a:off x="1172527" y="5711101"/>
            <a:ext cx="57440" cy="827812"/>
          </a:xfrm>
          <a:prstGeom prst="arc">
            <a:avLst/>
          </a:prstGeom>
          <a:noFill/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자유형 30"/>
          <p:cNvSpPr/>
          <p:nvPr/>
        </p:nvSpPr>
        <p:spPr>
          <a:xfrm>
            <a:off x="1217102" y="6098996"/>
            <a:ext cx="369926" cy="274174"/>
          </a:xfrm>
          <a:custGeom>
            <a:avLst/>
            <a:gdLst>
              <a:gd name="connsiteX0" fmla="*/ 1970 w 369825"/>
              <a:gd name="connsiteY0" fmla="*/ 21041 h 274174"/>
              <a:gd name="connsiteX1" fmla="*/ 123414 w 369825"/>
              <a:gd name="connsiteY1" fmla="*/ 25804 h 274174"/>
              <a:gd name="connsiteX2" fmla="*/ 342489 w 369825"/>
              <a:gd name="connsiteY2" fmla="*/ 13897 h 274174"/>
              <a:gd name="connsiteX3" fmla="*/ 363920 w 369825"/>
              <a:gd name="connsiteY3" fmla="*/ 4372 h 274174"/>
              <a:gd name="connsiteX4" fmla="*/ 318676 w 369825"/>
              <a:gd name="connsiteY4" fmla="*/ 90097 h 274174"/>
              <a:gd name="connsiteX5" fmla="*/ 280576 w 369825"/>
              <a:gd name="connsiteY5" fmla="*/ 149629 h 274174"/>
              <a:gd name="connsiteX6" fmla="*/ 259145 w 369825"/>
              <a:gd name="connsiteY6" fmla="*/ 199635 h 274174"/>
              <a:gd name="connsiteX7" fmla="*/ 216282 w 369825"/>
              <a:gd name="connsiteY7" fmla="*/ 242497 h 274174"/>
              <a:gd name="connsiteX8" fmla="*/ 192470 w 369825"/>
              <a:gd name="connsiteY8" fmla="*/ 273454 h 274174"/>
              <a:gd name="connsiteX9" fmla="*/ 178182 w 369825"/>
              <a:gd name="connsiteY9" fmla="*/ 211541 h 274174"/>
              <a:gd name="connsiteX10" fmla="*/ 121032 w 369825"/>
              <a:gd name="connsiteY10" fmla="*/ 130579 h 274174"/>
              <a:gd name="connsiteX11" fmla="*/ 51976 w 369825"/>
              <a:gd name="connsiteY11" fmla="*/ 61522 h 274174"/>
              <a:gd name="connsiteX12" fmla="*/ 1970 w 369825"/>
              <a:gd name="connsiteY12" fmla="*/ 21041 h 274174"/>
              <a:gd name="connsiteX0" fmla="*/ 1970 w 369825"/>
              <a:gd name="connsiteY0" fmla="*/ 21041 h 274174"/>
              <a:gd name="connsiteX1" fmla="*/ 123414 w 369825"/>
              <a:gd name="connsiteY1" fmla="*/ 25804 h 274174"/>
              <a:gd name="connsiteX2" fmla="*/ 342489 w 369825"/>
              <a:gd name="connsiteY2" fmla="*/ 13897 h 274174"/>
              <a:gd name="connsiteX3" fmla="*/ 363920 w 369825"/>
              <a:gd name="connsiteY3" fmla="*/ 4372 h 274174"/>
              <a:gd name="connsiteX4" fmla="*/ 318676 w 369825"/>
              <a:gd name="connsiteY4" fmla="*/ 90097 h 274174"/>
              <a:gd name="connsiteX5" fmla="*/ 280576 w 369825"/>
              <a:gd name="connsiteY5" fmla="*/ 149629 h 274174"/>
              <a:gd name="connsiteX6" fmla="*/ 259145 w 369825"/>
              <a:gd name="connsiteY6" fmla="*/ 199635 h 274174"/>
              <a:gd name="connsiteX7" fmla="*/ 216282 w 369825"/>
              <a:gd name="connsiteY7" fmla="*/ 242497 h 274174"/>
              <a:gd name="connsiteX8" fmla="*/ 192470 w 369825"/>
              <a:gd name="connsiteY8" fmla="*/ 273454 h 274174"/>
              <a:gd name="connsiteX9" fmla="*/ 171038 w 369825"/>
              <a:gd name="connsiteY9" fmla="*/ 211541 h 274174"/>
              <a:gd name="connsiteX10" fmla="*/ 121032 w 369825"/>
              <a:gd name="connsiteY10" fmla="*/ 130579 h 274174"/>
              <a:gd name="connsiteX11" fmla="*/ 51976 w 369825"/>
              <a:gd name="connsiteY11" fmla="*/ 61522 h 274174"/>
              <a:gd name="connsiteX12" fmla="*/ 1970 w 369825"/>
              <a:gd name="connsiteY12" fmla="*/ 21041 h 274174"/>
              <a:gd name="connsiteX0" fmla="*/ 2071 w 369926"/>
              <a:gd name="connsiteY0" fmla="*/ 21041 h 274174"/>
              <a:gd name="connsiteX1" fmla="*/ 123515 w 369926"/>
              <a:gd name="connsiteY1" fmla="*/ 25804 h 274174"/>
              <a:gd name="connsiteX2" fmla="*/ 342590 w 369926"/>
              <a:gd name="connsiteY2" fmla="*/ 13897 h 274174"/>
              <a:gd name="connsiteX3" fmla="*/ 364021 w 369926"/>
              <a:gd name="connsiteY3" fmla="*/ 4372 h 274174"/>
              <a:gd name="connsiteX4" fmla="*/ 318777 w 369926"/>
              <a:gd name="connsiteY4" fmla="*/ 90097 h 274174"/>
              <a:gd name="connsiteX5" fmla="*/ 280677 w 369926"/>
              <a:gd name="connsiteY5" fmla="*/ 149629 h 274174"/>
              <a:gd name="connsiteX6" fmla="*/ 259246 w 369926"/>
              <a:gd name="connsiteY6" fmla="*/ 199635 h 274174"/>
              <a:gd name="connsiteX7" fmla="*/ 216383 w 369926"/>
              <a:gd name="connsiteY7" fmla="*/ 242497 h 274174"/>
              <a:gd name="connsiteX8" fmla="*/ 192571 w 369926"/>
              <a:gd name="connsiteY8" fmla="*/ 273454 h 274174"/>
              <a:gd name="connsiteX9" fmla="*/ 171139 w 369926"/>
              <a:gd name="connsiteY9" fmla="*/ 211541 h 274174"/>
              <a:gd name="connsiteX10" fmla="*/ 118751 w 369926"/>
              <a:gd name="connsiteY10" fmla="*/ 130579 h 274174"/>
              <a:gd name="connsiteX11" fmla="*/ 52077 w 369926"/>
              <a:gd name="connsiteY11" fmla="*/ 61522 h 274174"/>
              <a:gd name="connsiteX12" fmla="*/ 2071 w 369926"/>
              <a:gd name="connsiteY12" fmla="*/ 21041 h 27417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69926" h="274174">
                <a:moveTo>
                  <a:pt x="2071" y="21041"/>
                </a:moveTo>
                <a:cubicBezTo>
                  <a:pt x="13977" y="15088"/>
                  <a:pt x="66762" y="26995"/>
                  <a:pt x="123515" y="25804"/>
                </a:cubicBezTo>
                <a:cubicBezTo>
                  <a:pt x="180268" y="24613"/>
                  <a:pt x="302506" y="17469"/>
                  <a:pt x="342590" y="13897"/>
                </a:cubicBezTo>
                <a:cubicBezTo>
                  <a:pt x="382674" y="10325"/>
                  <a:pt x="367990" y="-8328"/>
                  <a:pt x="364021" y="4372"/>
                </a:cubicBezTo>
                <a:cubicBezTo>
                  <a:pt x="360052" y="17072"/>
                  <a:pt x="332668" y="65888"/>
                  <a:pt x="318777" y="90097"/>
                </a:cubicBezTo>
                <a:cubicBezTo>
                  <a:pt x="304886" y="114307"/>
                  <a:pt x="290599" y="131373"/>
                  <a:pt x="280677" y="149629"/>
                </a:cubicBezTo>
                <a:cubicBezTo>
                  <a:pt x="270755" y="167885"/>
                  <a:pt x="269962" y="184157"/>
                  <a:pt x="259246" y="199635"/>
                </a:cubicBezTo>
                <a:cubicBezTo>
                  <a:pt x="248530" y="215113"/>
                  <a:pt x="227495" y="230194"/>
                  <a:pt x="216383" y="242497"/>
                </a:cubicBezTo>
                <a:cubicBezTo>
                  <a:pt x="205271" y="254800"/>
                  <a:pt x="200112" y="278613"/>
                  <a:pt x="192571" y="273454"/>
                </a:cubicBezTo>
                <a:cubicBezTo>
                  <a:pt x="185030" y="268295"/>
                  <a:pt x="183442" y="235354"/>
                  <a:pt x="171139" y="211541"/>
                </a:cubicBezTo>
                <a:cubicBezTo>
                  <a:pt x="158836" y="187729"/>
                  <a:pt x="139785" y="155582"/>
                  <a:pt x="118751" y="130579"/>
                </a:cubicBezTo>
                <a:cubicBezTo>
                  <a:pt x="97717" y="105576"/>
                  <a:pt x="71524" y="79778"/>
                  <a:pt x="52077" y="61522"/>
                </a:cubicBezTo>
                <a:cubicBezTo>
                  <a:pt x="32630" y="43266"/>
                  <a:pt x="-9835" y="26994"/>
                  <a:pt x="2071" y="21041"/>
                </a:cubicBezTo>
                <a:close/>
              </a:path>
            </a:pathLst>
          </a:custGeom>
          <a:solidFill>
            <a:srgbClr val="D73C43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2" name="자유형 31"/>
          <p:cNvSpPr/>
          <p:nvPr/>
        </p:nvSpPr>
        <p:spPr>
          <a:xfrm>
            <a:off x="1571423" y="5798258"/>
            <a:ext cx="150840" cy="312242"/>
          </a:xfrm>
          <a:custGeom>
            <a:avLst/>
            <a:gdLst>
              <a:gd name="connsiteX0" fmla="*/ 202 w 150725"/>
              <a:gd name="connsiteY0" fmla="*/ 21516 h 312518"/>
              <a:gd name="connsiteX1" fmla="*/ 71640 w 150725"/>
              <a:gd name="connsiteY1" fmla="*/ 11991 h 312518"/>
              <a:gd name="connsiteX2" fmla="*/ 131171 w 150725"/>
              <a:gd name="connsiteY2" fmla="*/ 69141 h 312518"/>
              <a:gd name="connsiteX3" fmla="*/ 140696 w 150725"/>
              <a:gd name="connsiteY3" fmla="*/ 162010 h 312518"/>
              <a:gd name="connsiteX4" fmla="*/ 102596 w 150725"/>
              <a:gd name="connsiteY4" fmla="*/ 238210 h 312518"/>
              <a:gd name="connsiteX5" fmla="*/ 40683 w 150725"/>
              <a:gd name="connsiteY5" fmla="*/ 278691 h 312518"/>
              <a:gd name="connsiteX6" fmla="*/ 7346 w 150725"/>
              <a:gd name="connsiteY6" fmla="*/ 312029 h 312518"/>
              <a:gd name="connsiteX7" fmla="*/ 43065 w 150725"/>
              <a:gd name="connsiteY7" fmla="*/ 295360 h 312518"/>
              <a:gd name="connsiteX8" fmla="*/ 88308 w 150725"/>
              <a:gd name="connsiteY8" fmla="*/ 252497 h 312518"/>
              <a:gd name="connsiteX9" fmla="*/ 133552 w 150725"/>
              <a:gd name="connsiteY9" fmla="*/ 192966 h 312518"/>
              <a:gd name="connsiteX10" fmla="*/ 150221 w 150725"/>
              <a:gd name="connsiteY10" fmla="*/ 107241 h 312518"/>
              <a:gd name="connsiteX11" fmla="*/ 116883 w 150725"/>
              <a:gd name="connsiteY11" fmla="*/ 33422 h 312518"/>
              <a:gd name="connsiteX12" fmla="*/ 52590 w 150725"/>
              <a:gd name="connsiteY12" fmla="*/ 85 h 312518"/>
              <a:gd name="connsiteX13" fmla="*/ 202 w 150725"/>
              <a:gd name="connsiteY13" fmla="*/ 21516 h 312518"/>
              <a:gd name="connsiteX0" fmla="*/ 202 w 150725"/>
              <a:gd name="connsiteY0" fmla="*/ 21516 h 317160"/>
              <a:gd name="connsiteX1" fmla="*/ 71640 w 150725"/>
              <a:gd name="connsiteY1" fmla="*/ 11991 h 317160"/>
              <a:gd name="connsiteX2" fmla="*/ 131171 w 150725"/>
              <a:gd name="connsiteY2" fmla="*/ 69141 h 317160"/>
              <a:gd name="connsiteX3" fmla="*/ 140696 w 150725"/>
              <a:gd name="connsiteY3" fmla="*/ 162010 h 317160"/>
              <a:gd name="connsiteX4" fmla="*/ 102596 w 150725"/>
              <a:gd name="connsiteY4" fmla="*/ 238210 h 317160"/>
              <a:gd name="connsiteX5" fmla="*/ 40683 w 150725"/>
              <a:gd name="connsiteY5" fmla="*/ 278691 h 317160"/>
              <a:gd name="connsiteX6" fmla="*/ 9727 w 150725"/>
              <a:gd name="connsiteY6" fmla="*/ 316792 h 317160"/>
              <a:gd name="connsiteX7" fmla="*/ 43065 w 150725"/>
              <a:gd name="connsiteY7" fmla="*/ 295360 h 317160"/>
              <a:gd name="connsiteX8" fmla="*/ 88308 w 150725"/>
              <a:gd name="connsiteY8" fmla="*/ 252497 h 317160"/>
              <a:gd name="connsiteX9" fmla="*/ 133552 w 150725"/>
              <a:gd name="connsiteY9" fmla="*/ 192966 h 317160"/>
              <a:gd name="connsiteX10" fmla="*/ 150221 w 150725"/>
              <a:gd name="connsiteY10" fmla="*/ 107241 h 317160"/>
              <a:gd name="connsiteX11" fmla="*/ 116883 w 150725"/>
              <a:gd name="connsiteY11" fmla="*/ 33422 h 317160"/>
              <a:gd name="connsiteX12" fmla="*/ 52590 w 150725"/>
              <a:gd name="connsiteY12" fmla="*/ 85 h 317160"/>
              <a:gd name="connsiteX13" fmla="*/ 202 w 150725"/>
              <a:gd name="connsiteY13" fmla="*/ 21516 h 317160"/>
              <a:gd name="connsiteX0" fmla="*/ 202 w 150710"/>
              <a:gd name="connsiteY0" fmla="*/ 21516 h 317160"/>
              <a:gd name="connsiteX1" fmla="*/ 71640 w 150710"/>
              <a:gd name="connsiteY1" fmla="*/ 11991 h 317160"/>
              <a:gd name="connsiteX2" fmla="*/ 131171 w 150710"/>
              <a:gd name="connsiteY2" fmla="*/ 69141 h 317160"/>
              <a:gd name="connsiteX3" fmla="*/ 140696 w 150710"/>
              <a:gd name="connsiteY3" fmla="*/ 162010 h 317160"/>
              <a:gd name="connsiteX4" fmla="*/ 102596 w 150710"/>
              <a:gd name="connsiteY4" fmla="*/ 238210 h 317160"/>
              <a:gd name="connsiteX5" fmla="*/ 40683 w 150710"/>
              <a:gd name="connsiteY5" fmla="*/ 278691 h 317160"/>
              <a:gd name="connsiteX6" fmla="*/ 9727 w 150710"/>
              <a:gd name="connsiteY6" fmla="*/ 316792 h 317160"/>
              <a:gd name="connsiteX7" fmla="*/ 43065 w 150710"/>
              <a:gd name="connsiteY7" fmla="*/ 295360 h 317160"/>
              <a:gd name="connsiteX8" fmla="*/ 90689 w 150710"/>
              <a:gd name="connsiteY8" fmla="*/ 252497 h 317160"/>
              <a:gd name="connsiteX9" fmla="*/ 133552 w 150710"/>
              <a:gd name="connsiteY9" fmla="*/ 192966 h 317160"/>
              <a:gd name="connsiteX10" fmla="*/ 150221 w 150710"/>
              <a:gd name="connsiteY10" fmla="*/ 107241 h 317160"/>
              <a:gd name="connsiteX11" fmla="*/ 116883 w 150710"/>
              <a:gd name="connsiteY11" fmla="*/ 33422 h 317160"/>
              <a:gd name="connsiteX12" fmla="*/ 52590 w 150710"/>
              <a:gd name="connsiteY12" fmla="*/ 85 h 317160"/>
              <a:gd name="connsiteX13" fmla="*/ 202 w 150710"/>
              <a:gd name="connsiteY13" fmla="*/ 21516 h 317160"/>
              <a:gd name="connsiteX0" fmla="*/ 202 w 150818"/>
              <a:gd name="connsiteY0" fmla="*/ 21516 h 317178"/>
              <a:gd name="connsiteX1" fmla="*/ 71640 w 150818"/>
              <a:gd name="connsiteY1" fmla="*/ 11991 h 317178"/>
              <a:gd name="connsiteX2" fmla="*/ 131171 w 150818"/>
              <a:gd name="connsiteY2" fmla="*/ 69141 h 317178"/>
              <a:gd name="connsiteX3" fmla="*/ 140696 w 150818"/>
              <a:gd name="connsiteY3" fmla="*/ 162010 h 317178"/>
              <a:gd name="connsiteX4" fmla="*/ 102596 w 150818"/>
              <a:gd name="connsiteY4" fmla="*/ 238210 h 317178"/>
              <a:gd name="connsiteX5" fmla="*/ 40683 w 150818"/>
              <a:gd name="connsiteY5" fmla="*/ 278691 h 317178"/>
              <a:gd name="connsiteX6" fmla="*/ 9727 w 150818"/>
              <a:gd name="connsiteY6" fmla="*/ 316792 h 317178"/>
              <a:gd name="connsiteX7" fmla="*/ 43065 w 150818"/>
              <a:gd name="connsiteY7" fmla="*/ 295360 h 317178"/>
              <a:gd name="connsiteX8" fmla="*/ 76402 w 150818"/>
              <a:gd name="connsiteY8" fmla="*/ 247734 h 317178"/>
              <a:gd name="connsiteX9" fmla="*/ 133552 w 150818"/>
              <a:gd name="connsiteY9" fmla="*/ 192966 h 317178"/>
              <a:gd name="connsiteX10" fmla="*/ 150221 w 150818"/>
              <a:gd name="connsiteY10" fmla="*/ 107241 h 317178"/>
              <a:gd name="connsiteX11" fmla="*/ 116883 w 150818"/>
              <a:gd name="connsiteY11" fmla="*/ 33422 h 317178"/>
              <a:gd name="connsiteX12" fmla="*/ 52590 w 150818"/>
              <a:gd name="connsiteY12" fmla="*/ 85 h 317178"/>
              <a:gd name="connsiteX13" fmla="*/ 202 w 150818"/>
              <a:gd name="connsiteY13" fmla="*/ 21516 h 317178"/>
              <a:gd name="connsiteX0" fmla="*/ 202 w 150818"/>
              <a:gd name="connsiteY0" fmla="*/ 21516 h 312551"/>
              <a:gd name="connsiteX1" fmla="*/ 71640 w 150818"/>
              <a:gd name="connsiteY1" fmla="*/ 11991 h 312551"/>
              <a:gd name="connsiteX2" fmla="*/ 131171 w 150818"/>
              <a:gd name="connsiteY2" fmla="*/ 69141 h 312551"/>
              <a:gd name="connsiteX3" fmla="*/ 140696 w 150818"/>
              <a:gd name="connsiteY3" fmla="*/ 162010 h 312551"/>
              <a:gd name="connsiteX4" fmla="*/ 102596 w 150818"/>
              <a:gd name="connsiteY4" fmla="*/ 238210 h 312551"/>
              <a:gd name="connsiteX5" fmla="*/ 40683 w 150818"/>
              <a:gd name="connsiteY5" fmla="*/ 278691 h 312551"/>
              <a:gd name="connsiteX6" fmla="*/ 12108 w 150818"/>
              <a:gd name="connsiteY6" fmla="*/ 312030 h 312551"/>
              <a:gd name="connsiteX7" fmla="*/ 43065 w 150818"/>
              <a:gd name="connsiteY7" fmla="*/ 295360 h 312551"/>
              <a:gd name="connsiteX8" fmla="*/ 76402 w 150818"/>
              <a:gd name="connsiteY8" fmla="*/ 247734 h 312551"/>
              <a:gd name="connsiteX9" fmla="*/ 133552 w 150818"/>
              <a:gd name="connsiteY9" fmla="*/ 192966 h 312551"/>
              <a:gd name="connsiteX10" fmla="*/ 150221 w 150818"/>
              <a:gd name="connsiteY10" fmla="*/ 107241 h 312551"/>
              <a:gd name="connsiteX11" fmla="*/ 116883 w 150818"/>
              <a:gd name="connsiteY11" fmla="*/ 33422 h 312551"/>
              <a:gd name="connsiteX12" fmla="*/ 52590 w 150818"/>
              <a:gd name="connsiteY12" fmla="*/ 85 h 312551"/>
              <a:gd name="connsiteX13" fmla="*/ 202 w 150818"/>
              <a:gd name="connsiteY13" fmla="*/ 21516 h 312551"/>
              <a:gd name="connsiteX0" fmla="*/ 202 w 150818"/>
              <a:gd name="connsiteY0" fmla="*/ 21516 h 312236"/>
              <a:gd name="connsiteX1" fmla="*/ 71640 w 150818"/>
              <a:gd name="connsiteY1" fmla="*/ 11991 h 312236"/>
              <a:gd name="connsiteX2" fmla="*/ 131171 w 150818"/>
              <a:gd name="connsiteY2" fmla="*/ 69141 h 312236"/>
              <a:gd name="connsiteX3" fmla="*/ 140696 w 150818"/>
              <a:gd name="connsiteY3" fmla="*/ 162010 h 312236"/>
              <a:gd name="connsiteX4" fmla="*/ 102596 w 150818"/>
              <a:gd name="connsiteY4" fmla="*/ 238210 h 312236"/>
              <a:gd name="connsiteX5" fmla="*/ 40683 w 150818"/>
              <a:gd name="connsiteY5" fmla="*/ 278691 h 312236"/>
              <a:gd name="connsiteX6" fmla="*/ 12108 w 150818"/>
              <a:gd name="connsiteY6" fmla="*/ 312030 h 312236"/>
              <a:gd name="connsiteX7" fmla="*/ 43065 w 150818"/>
              <a:gd name="connsiteY7" fmla="*/ 290598 h 312236"/>
              <a:gd name="connsiteX8" fmla="*/ 76402 w 150818"/>
              <a:gd name="connsiteY8" fmla="*/ 247734 h 312236"/>
              <a:gd name="connsiteX9" fmla="*/ 133552 w 150818"/>
              <a:gd name="connsiteY9" fmla="*/ 192966 h 312236"/>
              <a:gd name="connsiteX10" fmla="*/ 150221 w 150818"/>
              <a:gd name="connsiteY10" fmla="*/ 107241 h 312236"/>
              <a:gd name="connsiteX11" fmla="*/ 116883 w 150818"/>
              <a:gd name="connsiteY11" fmla="*/ 33422 h 312236"/>
              <a:gd name="connsiteX12" fmla="*/ 52590 w 150818"/>
              <a:gd name="connsiteY12" fmla="*/ 85 h 312236"/>
              <a:gd name="connsiteX13" fmla="*/ 202 w 150818"/>
              <a:gd name="connsiteY13" fmla="*/ 21516 h 312236"/>
              <a:gd name="connsiteX0" fmla="*/ 202 w 150840"/>
              <a:gd name="connsiteY0" fmla="*/ 21516 h 312242"/>
              <a:gd name="connsiteX1" fmla="*/ 71640 w 150840"/>
              <a:gd name="connsiteY1" fmla="*/ 11991 h 312242"/>
              <a:gd name="connsiteX2" fmla="*/ 131171 w 150840"/>
              <a:gd name="connsiteY2" fmla="*/ 69141 h 312242"/>
              <a:gd name="connsiteX3" fmla="*/ 140696 w 150840"/>
              <a:gd name="connsiteY3" fmla="*/ 162010 h 312242"/>
              <a:gd name="connsiteX4" fmla="*/ 102596 w 150840"/>
              <a:gd name="connsiteY4" fmla="*/ 238210 h 312242"/>
              <a:gd name="connsiteX5" fmla="*/ 40683 w 150840"/>
              <a:gd name="connsiteY5" fmla="*/ 278691 h 312242"/>
              <a:gd name="connsiteX6" fmla="*/ 12108 w 150840"/>
              <a:gd name="connsiteY6" fmla="*/ 312030 h 312242"/>
              <a:gd name="connsiteX7" fmla="*/ 43065 w 150840"/>
              <a:gd name="connsiteY7" fmla="*/ 290598 h 312242"/>
              <a:gd name="connsiteX8" fmla="*/ 74020 w 150840"/>
              <a:gd name="connsiteY8" fmla="*/ 245353 h 312242"/>
              <a:gd name="connsiteX9" fmla="*/ 133552 w 150840"/>
              <a:gd name="connsiteY9" fmla="*/ 192966 h 312242"/>
              <a:gd name="connsiteX10" fmla="*/ 150221 w 150840"/>
              <a:gd name="connsiteY10" fmla="*/ 107241 h 312242"/>
              <a:gd name="connsiteX11" fmla="*/ 116883 w 150840"/>
              <a:gd name="connsiteY11" fmla="*/ 33422 h 312242"/>
              <a:gd name="connsiteX12" fmla="*/ 52590 w 150840"/>
              <a:gd name="connsiteY12" fmla="*/ 85 h 312242"/>
              <a:gd name="connsiteX13" fmla="*/ 202 w 150840"/>
              <a:gd name="connsiteY13" fmla="*/ 21516 h 31224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150840" h="312242">
                <a:moveTo>
                  <a:pt x="202" y="21516"/>
                </a:moveTo>
                <a:cubicBezTo>
                  <a:pt x="3377" y="23500"/>
                  <a:pt x="49812" y="4054"/>
                  <a:pt x="71640" y="11991"/>
                </a:cubicBezTo>
                <a:cubicBezTo>
                  <a:pt x="93468" y="19928"/>
                  <a:pt x="119662" y="44138"/>
                  <a:pt x="131171" y="69141"/>
                </a:cubicBezTo>
                <a:cubicBezTo>
                  <a:pt x="142680" y="94144"/>
                  <a:pt x="145459" y="133832"/>
                  <a:pt x="140696" y="162010"/>
                </a:cubicBezTo>
                <a:cubicBezTo>
                  <a:pt x="135934" y="190188"/>
                  <a:pt x="119265" y="218763"/>
                  <a:pt x="102596" y="238210"/>
                </a:cubicBezTo>
                <a:cubicBezTo>
                  <a:pt x="85927" y="257657"/>
                  <a:pt x="55764" y="266388"/>
                  <a:pt x="40683" y="278691"/>
                </a:cubicBezTo>
                <a:cubicBezTo>
                  <a:pt x="25602" y="290994"/>
                  <a:pt x="11711" y="310046"/>
                  <a:pt x="12108" y="312030"/>
                </a:cubicBezTo>
                <a:cubicBezTo>
                  <a:pt x="12505" y="314014"/>
                  <a:pt x="32746" y="301711"/>
                  <a:pt x="43065" y="290598"/>
                </a:cubicBezTo>
                <a:cubicBezTo>
                  <a:pt x="53384" y="279485"/>
                  <a:pt x="58939" y="261625"/>
                  <a:pt x="74020" y="245353"/>
                </a:cubicBezTo>
                <a:cubicBezTo>
                  <a:pt x="89101" y="229081"/>
                  <a:pt x="120852" y="215985"/>
                  <a:pt x="133552" y="192966"/>
                </a:cubicBezTo>
                <a:cubicBezTo>
                  <a:pt x="146252" y="169947"/>
                  <a:pt x="152999" y="133832"/>
                  <a:pt x="150221" y="107241"/>
                </a:cubicBezTo>
                <a:cubicBezTo>
                  <a:pt x="147443" y="80650"/>
                  <a:pt x="133155" y="51281"/>
                  <a:pt x="116883" y="33422"/>
                </a:cubicBezTo>
                <a:cubicBezTo>
                  <a:pt x="100611" y="15563"/>
                  <a:pt x="73227" y="1672"/>
                  <a:pt x="52590" y="85"/>
                </a:cubicBezTo>
                <a:cubicBezTo>
                  <a:pt x="31953" y="-1502"/>
                  <a:pt x="-2973" y="19532"/>
                  <a:pt x="202" y="215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자유형 32"/>
          <p:cNvSpPr/>
          <p:nvPr/>
        </p:nvSpPr>
        <p:spPr>
          <a:xfrm>
            <a:off x="505025" y="6574632"/>
            <a:ext cx="1100897" cy="283829"/>
          </a:xfrm>
          <a:custGeom>
            <a:avLst/>
            <a:gdLst>
              <a:gd name="connsiteX0" fmla="*/ 811806 w 1100897"/>
              <a:gd name="connsiteY0" fmla="*/ 0 h 283829"/>
              <a:gd name="connsiteX1" fmla="*/ 907056 w 1100897"/>
              <a:gd name="connsiteY1" fmla="*/ 7144 h 283829"/>
              <a:gd name="connsiteX2" fmla="*/ 947538 w 1100897"/>
              <a:gd name="connsiteY2" fmla="*/ 42863 h 283829"/>
              <a:gd name="connsiteX3" fmla="*/ 1014213 w 1100897"/>
              <a:gd name="connsiteY3" fmla="*/ 111919 h 283829"/>
              <a:gd name="connsiteX4" fmla="*/ 1061838 w 1100897"/>
              <a:gd name="connsiteY4" fmla="*/ 188119 h 283829"/>
              <a:gd name="connsiteX5" fmla="*/ 1099938 w 1100897"/>
              <a:gd name="connsiteY5" fmla="*/ 283369 h 283829"/>
              <a:gd name="connsiteX6" fmla="*/ 1099612 w 1100897"/>
              <a:gd name="connsiteY6" fmla="*/ 283829 h 283829"/>
              <a:gd name="connsiteX7" fmla="*/ 0 w 1100897"/>
              <a:gd name="connsiteY7" fmla="*/ 283829 h 283829"/>
              <a:gd name="connsiteX8" fmla="*/ 6200 w 1100897"/>
              <a:gd name="connsiteY8" fmla="*/ 266552 h 283829"/>
              <a:gd name="connsiteX9" fmla="*/ 33138 w 1100897"/>
              <a:gd name="connsiteY9" fmla="*/ 228600 h 283829"/>
              <a:gd name="connsiteX10" fmla="*/ 92669 w 1100897"/>
              <a:gd name="connsiteY10" fmla="*/ 140494 h 283829"/>
              <a:gd name="connsiteX11" fmla="*/ 159344 w 1100897"/>
              <a:gd name="connsiteY11" fmla="*/ 85725 h 283829"/>
              <a:gd name="connsiteX12" fmla="*/ 335556 w 1100897"/>
              <a:gd name="connsiteY12" fmla="*/ 35719 h 283829"/>
              <a:gd name="connsiteX13" fmla="*/ 611781 w 1100897"/>
              <a:gd name="connsiteY13" fmla="*/ 7144 h 283829"/>
              <a:gd name="connsiteX14" fmla="*/ 811806 w 1100897"/>
              <a:gd name="connsiteY14" fmla="*/ 0 h 2838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1100897" h="283829">
                <a:moveTo>
                  <a:pt x="811806" y="0"/>
                </a:moveTo>
                <a:cubicBezTo>
                  <a:pt x="861018" y="0"/>
                  <a:pt x="884434" y="0"/>
                  <a:pt x="907056" y="7144"/>
                </a:cubicBezTo>
                <a:cubicBezTo>
                  <a:pt x="929678" y="14288"/>
                  <a:pt x="929679" y="25401"/>
                  <a:pt x="947538" y="42863"/>
                </a:cubicBezTo>
                <a:cubicBezTo>
                  <a:pt x="965397" y="60325"/>
                  <a:pt x="995163" y="87710"/>
                  <a:pt x="1014213" y="111919"/>
                </a:cubicBezTo>
                <a:cubicBezTo>
                  <a:pt x="1033263" y="136128"/>
                  <a:pt x="1047551" y="159544"/>
                  <a:pt x="1061838" y="188119"/>
                </a:cubicBezTo>
                <a:cubicBezTo>
                  <a:pt x="1076125" y="216694"/>
                  <a:pt x="1106685" y="257175"/>
                  <a:pt x="1099938" y="283369"/>
                </a:cubicBezTo>
                <a:lnTo>
                  <a:pt x="1099612" y="283829"/>
                </a:lnTo>
                <a:lnTo>
                  <a:pt x="0" y="283829"/>
                </a:lnTo>
                <a:lnTo>
                  <a:pt x="6200" y="266552"/>
                </a:lnTo>
                <a:cubicBezTo>
                  <a:pt x="14286" y="254695"/>
                  <a:pt x="25002" y="241697"/>
                  <a:pt x="33138" y="228600"/>
                </a:cubicBezTo>
                <a:cubicBezTo>
                  <a:pt x="49410" y="202406"/>
                  <a:pt x="71635" y="164306"/>
                  <a:pt x="92669" y="140494"/>
                </a:cubicBezTo>
                <a:cubicBezTo>
                  <a:pt x="113703" y="116682"/>
                  <a:pt x="118863" y="103187"/>
                  <a:pt x="159344" y="85725"/>
                </a:cubicBezTo>
                <a:cubicBezTo>
                  <a:pt x="199825" y="68263"/>
                  <a:pt x="264912" y="42466"/>
                  <a:pt x="335556" y="35719"/>
                </a:cubicBezTo>
                <a:cubicBezTo>
                  <a:pt x="406200" y="28972"/>
                  <a:pt x="532406" y="13097"/>
                  <a:pt x="611781" y="7144"/>
                </a:cubicBezTo>
                <a:cubicBezTo>
                  <a:pt x="691156" y="1191"/>
                  <a:pt x="762594" y="0"/>
                  <a:pt x="811806" y="0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4" name="자유형 33"/>
          <p:cNvSpPr/>
          <p:nvPr/>
        </p:nvSpPr>
        <p:spPr>
          <a:xfrm>
            <a:off x="287096" y="6481273"/>
            <a:ext cx="1265685" cy="176999"/>
          </a:xfrm>
          <a:custGeom>
            <a:avLst/>
            <a:gdLst>
              <a:gd name="connsiteX0" fmla="*/ 15323 w 1265685"/>
              <a:gd name="connsiteY0" fmla="*/ 102883 h 176999"/>
              <a:gd name="connsiteX1" fmla="*/ 117717 w 1265685"/>
              <a:gd name="connsiteY1" fmla="*/ 95740 h 176999"/>
              <a:gd name="connsiteX2" fmla="*/ 253448 w 1265685"/>
              <a:gd name="connsiteY2" fmla="*/ 88596 h 176999"/>
              <a:gd name="connsiteX3" fmla="*/ 465379 w 1265685"/>
              <a:gd name="connsiteY3" fmla="*/ 93358 h 176999"/>
              <a:gd name="connsiteX4" fmla="*/ 667785 w 1265685"/>
              <a:gd name="connsiteY4" fmla="*/ 86215 h 176999"/>
              <a:gd name="connsiteX5" fmla="*/ 941629 w 1265685"/>
              <a:gd name="connsiteY5" fmla="*/ 64783 h 176999"/>
              <a:gd name="connsiteX6" fmla="*/ 1115460 w 1265685"/>
              <a:gd name="connsiteY6" fmla="*/ 26683 h 176999"/>
              <a:gd name="connsiteX7" fmla="*/ 1210710 w 1265685"/>
              <a:gd name="connsiteY7" fmla="*/ 14777 h 176999"/>
              <a:gd name="connsiteX8" fmla="*/ 1263098 w 1265685"/>
              <a:gd name="connsiteY8" fmla="*/ 490 h 176999"/>
              <a:gd name="connsiteX9" fmla="*/ 1253573 w 1265685"/>
              <a:gd name="connsiteY9" fmla="*/ 33827 h 176999"/>
              <a:gd name="connsiteX10" fmla="*/ 1217854 w 1265685"/>
              <a:gd name="connsiteY10" fmla="*/ 67165 h 176999"/>
              <a:gd name="connsiteX11" fmla="*/ 1155942 w 1265685"/>
              <a:gd name="connsiteY11" fmla="*/ 95740 h 176999"/>
              <a:gd name="connsiteX12" fmla="*/ 1060692 w 1265685"/>
              <a:gd name="connsiteY12" fmla="*/ 110027 h 176999"/>
              <a:gd name="connsiteX13" fmla="*/ 1024973 w 1265685"/>
              <a:gd name="connsiteY13" fmla="*/ 121933 h 176999"/>
              <a:gd name="connsiteX14" fmla="*/ 984492 w 1265685"/>
              <a:gd name="connsiteY14" fmla="*/ 98121 h 176999"/>
              <a:gd name="connsiteX15" fmla="*/ 917817 w 1265685"/>
              <a:gd name="connsiteY15" fmla="*/ 93358 h 176999"/>
              <a:gd name="connsiteX16" fmla="*/ 870192 w 1265685"/>
              <a:gd name="connsiteY16" fmla="*/ 107646 h 176999"/>
              <a:gd name="connsiteX17" fmla="*/ 843998 w 1265685"/>
              <a:gd name="connsiteY17" fmla="*/ 131458 h 176999"/>
              <a:gd name="connsiteX18" fmla="*/ 820185 w 1265685"/>
              <a:gd name="connsiteY18" fmla="*/ 160033 h 176999"/>
              <a:gd name="connsiteX19" fmla="*/ 679692 w 1265685"/>
              <a:gd name="connsiteY19" fmla="*/ 160033 h 176999"/>
              <a:gd name="connsiteX20" fmla="*/ 543960 w 1265685"/>
              <a:gd name="connsiteY20" fmla="*/ 169558 h 176999"/>
              <a:gd name="connsiteX21" fmla="*/ 379654 w 1265685"/>
              <a:gd name="connsiteY21" fmla="*/ 169558 h 176999"/>
              <a:gd name="connsiteX22" fmla="*/ 267735 w 1265685"/>
              <a:gd name="connsiteY22" fmla="*/ 176702 h 176999"/>
              <a:gd name="connsiteX23" fmla="*/ 108192 w 1265685"/>
              <a:gd name="connsiteY23" fmla="*/ 174321 h 176999"/>
              <a:gd name="connsiteX24" fmla="*/ 43898 w 1265685"/>
              <a:gd name="connsiteY24" fmla="*/ 162415 h 176999"/>
              <a:gd name="connsiteX25" fmla="*/ 5798 w 1265685"/>
              <a:gd name="connsiteY25" fmla="*/ 157652 h 176999"/>
              <a:gd name="connsiteX26" fmla="*/ 15323 w 1265685"/>
              <a:gd name="connsiteY26" fmla="*/ 102883 h 17699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1265685" h="176999">
                <a:moveTo>
                  <a:pt x="15323" y="102883"/>
                </a:moveTo>
                <a:cubicBezTo>
                  <a:pt x="33976" y="92564"/>
                  <a:pt x="117717" y="95740"/>
                  <a:pt x="117717" y="95740"/>
                </a:cubicBezTo>
                <a:cubicBezTo>
                  <a:pt x="157405" y="93359"/>
                  <a:pt x="195504" y="88993"/>
                  <a:pt x="253448" y="88596"/>
                </a:cubicBezTo>
                <a:cubicBezTo>
                  <a:pt x="311392" y="88199"/>
                  <a:pt x="396323" y="93755"/>
                  <a:pt x="465379" y="93358"/>
                </a:cubicBezTo>
                <a:cubicBezTo>
                  <a:pt x="534435" y="92961"/>
                  <a:pt x="588410" y="90977"/>
                  <a:pt x="667785" y="86215"/>
                </a:cubicBezTo>
                <a:cubicBezTo>
                  <a:pt x="747160" y="81453"/>
                  <a:pt x="867017" y="74705"/>
                  <a:pt x="941629" y="64783"/>
                </a:cubicBezTo>
                <a:cubicBezTo>
                  <a:pt x="1016241" y="54861"/>
                  <a:pt x="1070613" y="35017"/>
                  <a:pt x="1115460" y="26683"/>
                </a:cubicBezTo>
                <a:cubicBezTo>
                  <a:pt x="1160307" y="18349"/>
                  <a:pt x="1186104" y="19142"/>
                  <a:pt x="1210710" y="14777"/>
                </a:cubicBezTo>
                <a:cubicBezTo>
                  <a:pt x="1235316" y="10412"/>
                  <a:pt x="1255954" y="-2685"/>
                  <a:pt x="1263098" y="490"/>
                </a:cubicBezTo>
                <a:cubicBezTo>
                  <a:pt x="1270242" y="3665"/>
                  <a:pt x="1261114" y="22714"/>
                  <a:pt x="1253573" y="33827"/>
                </a:cubicBezTo>
                <a:cubicBezTo>
                  <a:pt x="1246032" y="44939"/>
                  <a:pt x="1234126" y="56846"/>
                  <a:pt x="1217854" y="67165"/>
                </a:cubicBezTo>
                <a:cubicBezTo>
                  <a:pt x="1201582" y="77484"/>
                  <a:pt x="1182136" y="88596"/>
                  <a:pt x="1155942" y="95740"/>
                </a:cubicBezTo>
                <a:cubicBezTo>
                  <a:pt x="1129748" y="102884"/>
                  <a:pt x="1082520" y="105662"/>
                  <a:pt x="1060692" y="110027"/>
                </a:cubicBezTo>
                <a:cubicBezTo>
                  <a:pt x="1038864" y="114393"/>
                  <a:pt x="1037673" y="123917"/>
                  <a:pt x="1024973" y="121933"/>
                </a:cubicBezTo>
                <a:cubicBezTo>
                  <a:pt x="1012273" y="119949"/>
                  <a:pt x="1002351" y="102883"/>
                  <a:pt x="984492" y="98121"/>
                </a:cubicBezTo>
                <a:cubicBezTo>
                  <a:pt x="966633" y="93359"/>
                  <a:pt x="936867" y="91771"/>
                  <a:pt x="917817" y="93358"/>
                </a:cubicBezTo>
                <a:cubicBezTo>
                  <a:pt x="898767" y="94945"/>
                  <a:pt x="882495" y="101296"/>
                  <a:pt x="870192" y="107646"/>
                </a:cubicBezTo>
                <a:cubicBezTo>
                  <a:pt x="857889" y="113996"/>
                  <a:pt x="852332" y="122727"/>
                  <a:pt x="843998" y="131458"/>
                </a:cubicBezTo>
                <a:cubicBezTo>
                  <a:pt x="835664" y="140189"/>
                  <a:pt x="847569" y="155270"/>
                  <a:pt x="820185" y="160033"/>
                </a:cubicBezTo>
                <a:cubicBezTo>
                  <a:pt x="792801" y="164796"/>
                  <a:pt x="725729" y="158446"/>
                  <a:pt x="679692" y="160033"/>
                </a:cubicBezTo>
                <a:cubicBezTo>
                  <a:pt x="633655" y="161620"/>
                  <a:pt x="593966" y="167971"/>
                  <a:pt x="543960" y="169558"/>
                </a:cubicBezTo>
                <a:cubicBezTo>
                  <a:pt x="493954" y="171145"/>
                  <a:pt x="425691" y="168367"/>
                  <a:pt x="379654" y="169558"/>
                </a:cubicBezTo>
                <a:cubicBezTo>
                  <a:pt x="333617" y="170749"/>
                  <a:pt x="267735" y="176702"/>
                  <a:pt x="267735" y="176702"/>
                </a:cubicBezTo>
                <a:cubicBezTo>
                  <a:pt x="222491" y="177496"/>
                  <a:pt x="145498" y="176702"/>
                  <a:pt x="108192" y="174321"/>
                </a:cubicBezTo>
                <a:cubicBezTo>
                  <a:pt x="70886" y="171940"/>
                  <a:pt x="60964" y="165193"/>
                  <a:pt x="43898" y="162415"/>
                </a:cubicBezTo>
                <a:cubicBezTo>
                  <a:pt x="26832" y="159637"/>
                  <a:pt x="14529" y="162018"/>
                  <a:pt x="5798" y="157652"/>
                </a:cubicBezTo>
                <a:cubicBezTo>
                  <a:pt x="-2933" y="153286"/>
                  <a:pt x="-3330" y="113202"/>
                  <a:pt x="15323" y="102883"/>
                </a:cubicBezTo>
                <a:close/>
              </a:path>
            </a:pathLst>
          </a:custGeom>
          <a:solidFill>
            <a:srgbClr val="FF00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5" name="자유형 34"/>
          <p:cNvSpPr/>
          <p:nvPr/>
        </p:nvSpPr>
        <p:spPr>
          <a:xfrm>
            <a:off x="1108816" y="6572816"/>
            <a:ext cx="229421" cy="96073"/>
          </a:xfrm>
          <a:custGeom>
            <a:avLst/>
            <a:gdLst>
              <a:gd name="connsiteX0" fmla="*/ 847 w 229421"/>
              <a:gd name="connsiteY0" fmla="*/ 94684 h 96073"/>
              <a:gd name="connsiteX1" fmla="*/ 43709 w 229421"/>
              <a:gd name="connsiteY1" fmla="*/ 18484 h 96073"/>
              <a:gd name="connsiteX2" fmla="*/ 86572 w 229421"/>
              <a:gd name="connsiteY2" fmla="*/ 1815 h 96073"/>
              <a:gd name="connsiteX3" fmla="*/ 153247 w 229421"/>
              <a:gd name="connsiteY3" fmla="*/ 4197 h 96073"/>
              <a:gd name="connsiteX4" fmla="*/ 210397 w 229421"/>
              <a:gd name="connsiteY4" fmla="*/ 35153 h 96073"/>
              <a:gd name="connsiteX5" fmla="*/ 227065 w 229421"/>
              <a:gd name="connsiteY5" fmla="*/ 75634 h 96073"/>
              <a:gd name="connsiteX6" fmla="*/ 165153 w 229421"/>
              <a:gd name="connsiteY6" fmla="*/ 63728 h 96073"/>
              <a:gd name="connsiteX7" fmla="*/ 84190 w 229421"/>
              <a:gd name="connsiteY7" fmla="*/ 68490 h 96073"/>
              <a:gd name="connsiteX8" fmla="*/ 847 w 229421"/>
              <a:gd name="connsiteY8" fmla="*/ 94684 h 9607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229421" h="96073">
                <a:moveTo>
                  <a:pt x="847" y="94684"/>
                </a:moveTo>
                <a:cubicBezTo>
                  <a:pt x="-5900" y="86350"/>
                  <a:pt x="29422" y="33962"/>
                  <a:pt x="43709" y="18484"/>
                </a:cubicBezTo>
                <a:cubicBezTo>
                  <a:pt x="57996" y="3006"/>
                  <a:pt x="68316" y="4196"/>
                  <a:pt x="86572" y="1815"/>
                </a:cubicBezTo>
                <a:cubicBezTo>
                  <a:pt x="104828" y="-566"/>
                  <a:pt x="132610" y="-1359"/>
                  <a:pt x="153247" y="4197"/>
                </a:cubicBezTo>
                <a:cubicBezTo>
                  <a:pt x="173884" y="9753"/>
                  <a:pt x="198094" y="23247"/>
                  <a:pt x="210397" y="35153"/>
                </a:cubicBezTo>
                <a:cubicBezTo>
                  <a:pt x="222700" y="47059"/>
                  <a:pt x="234606" y="70872"/>
                  <a:pt x="227065" y="75634"/>
                </a:cubicBezTo>
                <a:cubicBezTo>
                  <a:pt x="219524" y="80396"/>
                  <a:pt x="188965" y="64919"/>
                  <a:pt x="165153" y="63728"/>
                </a:cubicBezTo>
                <a:cubicBezTo>
                  <a:pt x="141341" y="62537"/>
                  <a:pt x="105224" y="65712"/>
                  <a:pt x="84190" y="68490"/>
                </a:cubicBezTo>
                <a:cubicBezTo>
                  <a:pt x="63156" y="71268"/>
                  <a:pt x="7594" y="103018"/>
                  <a:pt x="847" y="94684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6" name="자유형 35"/>
          <p:cNvSpPr/>
          <p:nvPr/>
        </p:nvSpPr>
        <p:spPr>
          <a:xfrm>
            <a:off x="1100138" y="6669881"/>
            <a:ext cx="255528" cy="155669"/>
          </a:xfrm>
          <a:custGeom>
            <a:avLst/>
            <a:gdLst>
              <a:gd name="connsiteX0" fmla="*/ 0 w 255528"/>
              <a:gd name="connsiteY0" fmla="*/ 54769 h 155669"/>
              <a:gd name="connsiteX1" fmla="*/ 80962 w 255528"/>
              <a:gd name="connsiteY1" fmla="*/ 11907 h 155669"/>
              <a:gd name="connsiteX2" fmla="*/ 154781 w 255528"/>
              <a:gd name="connsiteY2" fmla="*/ 0 h 155669"/>
              <a:gd name="connsiteX3" fmla="*/ 221456 w 255528"/>
              <a:gd name="connsiteY3" fmla="*/ 11907 h 155669"/>
              <a:gd name="connsiteX4" fmla="*/ 254793 w 255528"/>
              <a:gd name="connsiteY4" fmla="*/ 30957 h 155669"/>
              <a:gd name="connsiteX5" fmla="*/ 242887 w 255528"/>
              <a:gd name="connsiteY5" fmla="*/ 69057 h 155669"/>
              <a:gd name="connsiteX6" fmla="*/ 223837 w 255528"/>
              <a:gd name="connsiteY6" fmla="*/ 102394 h 155669"/>
              <a:gd name="connsiteX7" fmla="*/ 190500 w 255528"/>
              <a:gd name="connsiteY7" fmla="*/ 128588 h 155669"/>
              <a:gd name="connsiteX8" fmla="*/ 159543 w 255528"/>
              <a:gd name="connsiteY8" fmla="*/ 142875 h 155669"/>
              <a:gd name="connsiteX9" fmla="*/ 138112 w 255528"/>
              <a:gd name="connsiteY9" fmla="*/ 154782 h 155669"/>
              <a:gd name="connsiteX10" fmla="*/ 107156 w 255528"/>
              <a:gd name="connsiteY10" fmla="*/ 152400 h 155669"/>
              <a:gd name="connsiteX11" fmla="*/ 54768 w 255528"/>
              <a:gd name="connsiteY11" fmla="*/ 133350 h 155669"/>
              <a:gd name="connsiteX12" fmla="*/ 28575 w 255528"/>
              <a:gd name="connsiteY12" fmla="*/ 102394 h 155669"/>
              <a:gd name="connsiteX13" fmla="*/ 0 w 255528"/>
              <a:gd name="connsiteY13" fmla="*/ 54769 h 15566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</a:cxnLst>
            <a:rect l="l" t="t" r="r" b="b"/>
            <a:pathLst>
              <a:path w="255528" h="155669">
                <a:moveTo>
                  <a:pt x="0" y="54769"/>
                </a:moveTo>
                <a:cubicBezTo>
                  <a:pt x="27582" y="37902"/>
                  <a:pt x="55165" y="21035"/>
                  <a:pt x="80962" y="11907"/>
                </a:cubicBezTo>
                <a:cubicBezTo>
                  <a:pt x="106759" y="2779"/>
                  <a:pt x="131365" y="0"/>
                  <a:pt x="154781" y="0"/>
                </a:cubicBezTo>
                <a:cubicBezTo>
                  <a:pt x="178197" y="0"/>
                  <a:pt x="204787" y="6748"/>
                  <a:pt x="221456" y="11907"/>
                </a:cubicBezTo>
                <a:cubicBezTo>
                  <a:pt x="238125" y="17066"/>
                  <a:pt x="251221" y="21432"/>
                  <a:pt x="254793" y="30957"/>
                </a:cubicBezTo>
                <a:cubicBezTo>
                  <a:pt x="258365" y="40482"/>
                  <a:pt x="248046" y="57151"/>
                  <a:pt x="242887" y="69057"/>
                </a:cubicBezTo>
                <a:cubicBezTo>
                  <a:pt x="237728" y="80963"/>
                  <a:pt x="232568" y="92472"/>
                  <a:pt x="223837" y="102394"/>
                </a:cubicBezTo>
                <a:cubicBezTo>
                  <a:pt x="215106" y="112316"/>
                  <a:pt x="201216" y="121841"/>
                  <a:pt x="190500" y="128588"/>
                </a:cubicBezTo>
                <a:cubicBezTo>
                  <a:pt x="179784" y="135335"/>
                  <a:pt x="168274" y="138509"/>
                  <a:pt x="159543" y="142875"/>
                </a:cubicBezTo>
                <a:cubicBezTo>
                  <a:pt x="150812" y="147241"/>
                  <a:pt x="146843" y="153194"/>
                  <a:pt x="138112" y="154782"/>
                </a:cubicBezTo>
                <a:cubicBezTo>
                  <a:pt x="129381" y="156370"/>
                  <a:pt x="121047" y="155972"/>
                  <a:pt x="107156" y="152400"/>
                </a:cubicBezTo>
                <a:cubicBezTo>
                  <a:pt x="93265" y="148828"/>
                  <a:pt x="67865" y="141684"/>
                  <a:pt x="54768" y="133350"/>
                </a:cubicBezTo>
                <a:cubicBezTo>
                  <a:pt x="41671" y="125016"/>
                  <a:pt x="28575" y="102394"/>
                  <a:pt x="28575" y="102394"/>
                </a:cubicBezTo>
                <a:lnTo>
                  <a:pt x="0" y="54769"/>
                </a:ln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7" name="자유형 36"/>
          <p:cNvSpPr/>
          <p:nvPr/>
        </p:nvSpPr>
        <p:spPr>
          <a:xfrm>
            <a:off x="1098440" y="6634163"/>
            <a:ext cx="258510" cy="83582"/>
          </a:xfrm>
          <a:custGeom>
            <a:avLst/>
            <a:gdLst>
              <a:gd name="connsiteX0" fmla="*/ 6460 w 258510"/>
              <a:gd name="connsiteY0" fmla="*/ 83343 h 83582"/>
              <a:gd name="connsiteX1" fmla="*/ 80279 w 258510"/>
              <a:gd name="connsiteY1" fmla="*/ 50006 h 83582"/>
              <a:gd name="connsiteX2" fmla="*/ 146954 w 258510"/>
              <a:gd name="connsiteY2" fmla="*/ 40481 h 83582"/>
              <a:gd name="connsiteX3" fmla="*/ 206485 w 258510"/>
              <a:gd name="connsiteY3" fmla="*/ 45243 h 83582"/>
              <a:gd name="connsiteX4" fmla="*/ 256491 w 258510"/>
              <a:gd name="connsiteY4" fmla="*/ 57150 h 83582"/>
              <a:gd name="connsiteX5" fmla="*/ 242204 w 258510"/>
              <a:gd name="connsiteY5" fmla="*/ 11906 h 83582"/>
              <a:gd name="connsiteX6" fmla="*/ 182673 w 258510"/>
              <a:gd name="connsiteY6" fmla="*/ 0 h 83582"/>
              <a:gd name="connsiteX7" fmla="*/ 106473 w 258510"/>
              <a:gd name="connsiteY7" fmla="*/ 4762 h 83582"/>
              <a:gd name="connsiteX8" fmla="*/ 65991 w 258510"/>
              <a:gd name="connsiteY8" fmla="*/ 9525 h 83582"/>
              <a:gd name="connsiteX9" fmla="*/ 30273 w 258510"/>
              <a:gd name="connsiteY9" fmla="*/ 21431 h 83582"/>
              <a:gd name="connsiteX10" fmla="*/ 6460 w 258510"/>
              <a:gd name="connsiteY10" fmla="*/ 30956 h 83582"/>
              <a:gd name="connsiteX11" fmla="*/ 6460 w 258510"/>
              <a:gd name="connsiteY11" fmla="*/ 83343 h 835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258510" h="83582">
                <a:moveTo>
                  <a:pt x="6460" y="83343"/>
                </a:moveTo>
                <a:cubicBezTo>
                  <a:pt x="18763" y="86518"/>
                  <a:pt x="56863" y="57150"/>
                  <a:pt x="80279" y="50006"/>
                </a:cubicBezTo>
                <a:cubicBezTo>
                  <a:pt x="103695" y="42862"/>
                  <a:pt x="125920" y="41275"/>
                  <a:pt x="146954" y="40481"/>
                </a:cubicBezTo>
                <a:cubicBezTo>
                  <a:pt x="167988" y="39687"/>
                  <a:pt x="188229" y="42465"/>
                  <a:pt x="206485" y="45243"/>
                </a:cubicBezTo>
                <a:cubicBezTo>
                  <a:pt x="224741" y="48021"/>
                  <a:pt x="250538" y="62706"/>
                  <a:pt x="256491" y="57150"/>
                </a:cubicBezTo>
                <a:cubicBezTo>
                  <a:pt x="262444" y="51594"/>
                  <a:pt x="254507" y="21431"/>
                  <a:pt x="242204" y="11906"/>
                </a:cubicBezTo>
                <a:cubicBezTo>
                  <a:pt x="229901" y="2381"/>
                  <a:pt x="205295" y="1191"/>
                  <a:pt x="182673" y="0"/>
                </a:cubicBezTo>
                <a:lnTo>
                  <a:pt x="106473" y="4762"/>
                </a:lnTo>
                <a:cubicBezTo>
                  <a:pt x="87026" y="6349"/>
                  <a:pt x="78691" y="6747"/>
                  <a:pt x="65991" y="9525"/>
                </a:cubicBezTo>
                <a:cubicBezTo>
                  <a:pt x="53291" y="12303"/>
                  <a:pt x="40195" y="17859"/>
                  <a:pt x="30273" y="21431"/>
                </a:cubicBezTo>
                <a:cubicBezTo>
                  <a:pt x="20351" y="25003"/>
                  <a:pt x="10429" y="22225"/>
                  <a:pt x="6460" y="30956"/>
                </a:cubicBezTo>
                <a:cubicBezTo>
                  <a:pt x="2491" y="39687"/>
                  <a:pt x="-5843" y="80168"/>
                  <a:pt x="6460" y="83343"/>
                </a:cubicBezTo>
                <a:close/>
              </a:path>
            </a:pathLst>
          </a:custGeom>
          <a:solidFill>
            <a:srgbClr val="FFFF00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8" name="타원 37"/>
          <p:cNvSpPr/>
          <p:nvPr/>
        </p:nvSpPr>
        <p:spPr>
          <a:xfrm>
            <a:off x="1233857" y="6713432"/>
            <a:ext cx="65863" cy="45719"/>
          </a:xfrm>
          <a:prstGeom prst="ellipse">
            <a:avLst/>
          </a:pr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9" name="원호 38"/>
          <p:cNvSpPr/>
          <p:nvPr/>
        </p:nvSpPr>
        <p:spPr>
          <a:xfrm rot="4482862">
            <a:off x="1170985" y="6722237"/>
            <a:ext cx="114167" cy="96743"/>
          </a:xfrm>
          <a:prstGeom prst="arc">
            <a:avLst/>
          </a:prstGeom>
          <a:noFill/>
          <a:ln w="6350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cxnSp>
        <p:nvCxnSpPr>
          <p:cNvPr id="40" name="직선 연결선 39"/>
          <p:cNvCxnSpPr/>
          <p:nvPr/>
        </p:nvCxnSpPr>
        <p:spPr>
          <a:xfrm>
            <a:off x="1571423" y="6592757"/>
            <a:ext cx="64528" cy="265243"/>
          </a:xfrm>
          <a:prstGeom prst="line">
            <a:avLst/>
          </a:prstGeom>
          <a:ln w="9525">
            <a:solidFill>
              <a:schemeClr val="tx1"/>
            </a:solidFill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sp>
        <p:nvSpPr>
          <p:cNvPr id="41" name="타원 40"/>
          <p:cNvSpPr/>
          <p:nvPr/>
        </p:nvSpPr>
        <p:spPr>
          <a:xfrm>
            <a:off x="1740694" y="6186484"/>
            <a:ext cx="364331" cy="386332"/>
          </a:xfrm>
          <a:prstGeom prst="ellipse">
            <a:avLst/>
          </a:pr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7714211" y="3499658"/>
            <a:ext cx="2335876" cy="698269"/>
          </a:xfrm>
          <a:prstGeom prst="rect">
            <a:avLst/>
          </a:prstGeom>
          <a:noFill/>
          <a:ln w="38100">
            <a:solidFill>
              <a:srgbClr val="FF0000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4" name="TextBox 43"/>
          <p:cNvSpPr txBox="1"/>
          <p:nvPr/>
        </p:nvSpPr>
        <p:spPr>
          <a:xfrm>
            <a:off x="1980846" y="2085775"/>
            <a:ext cx="2382029" cy="246221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보드는 이렇게 구성 되었어요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가장 핵심적인 부품은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사람의 뇌에 해당하는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마이크로 </a:t>
            </a:r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컨트롤러에요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아두이노의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가장 큰 장점은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마이크로 컨트롤러에 별도의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과정없이 컴파일 된 펌웨어를 </a:t>
            </a:r>
            <a:r>
              <a:rPr lang="en-US" altLang="ko-KR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USB</a:t>
            </a:r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로 쉽게 업로드가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가능해서 간단하고 편리하게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40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개발을 할 수 있다는 점이죠 </a:t>
            </a:r>
            <a:endParaRPr lang="en-US" altLang="ko-KR" sz="140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ko-KR" altLang="en-US" sz="1400" dirty="0"/>
          </a:p>
        </p:txBody>
      </p:sp>
    </p:spTree>
    <p:extLst>
      <p:ext uri="{BB962C8B-B14F-4D97-AF65-F5344CB8AC3E}">
        <p14:creationId xmlns:p14="http://schemas.microsoft.com/office/powerpoint/2010/main" val="8547383"/>
      </p:ext>
    </p:extLst>
  </p:cSld>
  <p:clrMapOvr>
    <a:masterClrMapping/>
  </p:clrMapOvr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>
            <a:fillRect/>
          </a:stretch>
        </p:blipFill>
        <p:spPr>
          <a:xfrm>
            <a:off x="0" y="8792"/>
            <a:ext cx="12192000" cy="6849209"/>
          </a:xfrm>
          <a:custGeom>
            <a:avLst/>
            <a:gdLst>
              <a:gd name="connsiteX0" fmla="*/ 0 w 12192000"/>
              <a:gd name="connsiteY0" fmla="*/ 0 h 6849209"/>
              <a:gd name="connsiteX1" fmla="*/ 12192000 w 12192000"/>
              <a:gd name="connsiteY1" fmla="*/ 0 h 6849209"/>
              <a:gd name="connsiteX2" fmla="*/ 12192000 w 12192000"/>
              <a:gd name="connsiteY2" fmla="*/ 6849209 h 6849209"/>
              <a:gd name="connsiteX3" fmla="*/ 0 w 12192000"/>
              <a:gd name="connsiteY3" fmla="*/ 6849209 h 684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9209">
                <a:moveTo>
                  <a:pt x="0" y="0"/>
                </a:moveTo>
                <a:lnTo>
                  <a:pt x="12192000" y="0"/>
                </a:lnTo>
                <a:lnTo>
                  <a:pt x="12192000" y="6849209"/>
                </a:lnTo>
                <a:lnTo>
                  <a:pt x="0" y="6849209"/>
                </a:lnTo>
                <a:close/>
              </a:path>
            </a:pathLst>
          </a:custGeom>
        </p:spPr>
      </p:pic>
      <p:sp>
        <p:nvSpPr>
          <p:cNvPr id="2" name="TextBox 1"/>
          <p:cNvSpPr txBox="1"/>
          <p:nvPr/>
        </p:nvSpPr>
        <p:spPr>
          <a:xfrm>
            <a:off x="2265218" y="2971731"/>
            <a:ext cx="7661564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episode2 : </a:t>
            </a:r>
            <a:r>
              <a:rPr lang="ko-KR" altLang="en-US" sz="3600" dirty="0"/>
              <a:t>요구사항을 분석해요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2868939417"/>
      </p:ext>
    </p:extLst>
  </p:cSld>
  <p:clrMapOvr>
    <a:masterClrMapping/>
  </p:clrMapOvr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31" name="직사각형 30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331945" y="340822"/>
            <a:ext cx="11429135" cy="6169515"/>
          </a:xfrm>
          <a:prstGeom prst="rect">
            <a:avLst/>
          </a:prstGeom>
          <a:solidFill>
            <a:schemeClr val="bg1"/>
          </a:solidFill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자유형 3"/>
          <p:cNvSpPr/>
          <p:nvPr/>
        </p:nvSpPr>
        <p:spPr>
          <a:xfrm>
            <a:off x="10728223" y="4798098"/>
            <a:ext cx="1359320" cy="854806"/>
          </a:xfrm>
          <a:custGeom>
            <a:avLst/>
            <a:gdLst>
              <a:gd name="connsiteX0" fmla="*/ 42474 w 1359320"/>
              <a:gd name="connsiteY0" fmla="*/ 747833 h 854806"/>
              <a:gd name="connsiteX1" fmla="*/ 21043 w 1359320"/>
              <a:gd name="connsiteY1" fmla="*/ 693065 h 854806"/>
              <a:gd name="connsiteX2" fmla="*/ 6755 w 1359320"/>
              <a:gd name="connsiteY2" fmla="*/ 547808 h 854806"/>
              <a:gd name="connsiteX3" fmla="*/ 11518 w 1359320"/>
              <a:gd name="connsiteY3" fmla="*/ 419221 h 854806"/>
              <a:gd name="connsiteX4" fmla="*/ 6755 w 1359320"/>
              <a:gd name="connsiteY4" fmla="*/ 383502 h 854806"/>
              <a:gd name="connsiteX5" fmla="*/ 1993 w 1359320"/>
              <a:gd name="connsiteY5" fmla="*/ 376358 h 854806"/>
              <a:gd name="connsiteX6" fmla="*/ 42474 w 1359320"/>
              <a:gd name="connsiteY6" fmla="*/ 293015 h 854806"/>
              <a:gd name="connsiteX7" fmla="*/ 121055 w 1359320"/>
              <a:gd name="connsiteY7" fmla="*/ 193002 h 854806"/>
              <a:gd name="connsiteX8" fmla="*/ 237737 w 1359320"/>
              <a:gd name="connsiteY8" fmla="*/ 104896 h 854806"/>
              <a:gd name="connsiteX9" fmla="*/ 354418 w 1359320"/>
              <a:gd name="connsiteY9" fmla="*/ 57271 h 854806"/>
              <a:gd name="connsiteX10" fmla="*/ 461574 w 1359320"/>
              <a:gd name="connsiteY10" fmla="*/ 26315 h 854806"/>
              <a:gd name="connsiteX11" fmla="*/ 554443 w 1359320"/>
              <a:gd name="connsiteY11" fmla="*/ 12027 h 854806"/>
              <a:gd name="connsiteX12" fmla="*/ 633024 w 1359320"/>
              <a:gd name="connsiteY12" fmla="*/ 121 h 854806"/>
              <a:gd name="connsiteX13" fmla="*/ 725893 w 1359320"/>
              <a:gd name="connsiteY13" fmla="*/ 7265 h 854806"/>
              <a:gd name="connsiteX14" fmla="*/ 840193 w 1359320"/>
              <a:gd name="connsiteY14" fmla="*/ 28696 h 854806"/>
              <a:gd name="connsiteX15" fmla="*/ 954493 w 1359320"/>
              <a:gd name="connsiteY15" fmla="*/ 54890 h 854806"/>
              <a:gd name="connsiteX16" fmla="*/ 1037837 w 1359320"/>
              <a:gd name="connsiteY16" fmla="*/ 114421 h 854806"/>
              <a:gd name="connsiteX17" fmla="*/ 1104512 w 1359320"/>
              <a:gd name="connsiteY17" fmla="*/ 157283 h 854806"/>
              <a:gd name="connsiteX18" fmla="*/ 1154518 w 1359320"/>
              <a:gd name="connsiteY18" fmla="*/ 202527 h 854806"/>
              <a:gd name="connsiteX19" fmla="*/ 1204524 w 1359320"/>
              <a:gd name="connsiteY19" fmla="*/ 266821 h 854806"/>
              <a:gd name="connsiteX20" fmla="*/ 1228337 w 1359320"/>
              <a:gd name="connsiteY20" fmla="*/ 314446 h 854806"/>
              <a:gd name="connsiteX21" fmla="*/ 1261674 w 1359320"/>
              <a:gd name="connsiteY21" fmla="*/ 362071 h 854806"/>
              <a:gd name="connsiteX22" fmla="*/ 1292630 w 1359320"/>
              <a:gd name="connsiteY22" fmla="*/ 388265 h 854806"/>
              <a:gd name="connsiteX23" fmla="*/ 1323587 w 1359320"/>
              <a:gd name="connsiteY23" fmla="*/ 433508 h 854806"/>
              <a:gd name="connsiteX24" fmla="*/ 1345018 w 1359320"/>
              <a:gd name="connsiteY24" fmla="*/ 533521 h 854806"/>
              <a:gd name="connsiteX25" fmla="*/ 1359305 w 1359320"/>
              <a:gd name="connsiteY25" fmla="*/ 626390 h 854806"/>
              <a:gd name="connsiteX26" fmla="*/ 1347399 w 1359320"/>
              <a:gd name="connsiteY26" fmla="*/ 719258 h 854806"/>
              <a:gd name="connsiteX27" fmla="*/ 1328349 w 1359320"/>
              <a:gd name="connsiteY27" fmla="*/ 774027 h 854806"/>
              <a:gd name="connsiteX28" fmla="*/ 1292630 w 1359320"/>
              <a:gd name="connsiteY28" fmla="*/ 843083 h 854806"/>
              <a:gd name="connsiteX29" fmla="*/ 1102130 w 1359320"/>
              <a:gd name="connsiteY29" fmla="*/ 850227 h 854806"/>
              <a:gd name="connsiteX30" fmla="*/ 875912 w 1359320"/>
              <a:gd name="connsiteY30" fmla="*/ 795458 h 854806"/>
              <a:gd name="connsiteX31" fmla="*/ 542537 w 1359320"/>
              <a:gd name="connsiteY31" fmla="*/ 633533 h 854806"/>
              <a:gd name="connsiteX32" fmla="*/ 287743 w 1359320"/>
              <a:gd name="connsiteY32" fmla="*/ 590671 h 854806"/>
              <a:gd name="connsiteX33" fmla="*/ 128199 w 1359320"/>
              <a:gd name="connsiteY33" fmla="*/ 735927 h 854806"/>
              <a:gd name="connsiteX34" fmla="*/ 42474 w 1359320"/>
              <a:gd name="connsiteY34" fmla="*/ 747833 h 85480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359320" h="854806">
                <a:moveTo>
                  <a:pt x="42474" y="747833"/>
                </a:moveTo>
                <a:cubicBezTo>
                  <a:pt x="24615" y="740689"/>
                  <a:pt x="26996" y="726402"/>
                  <a:pt x="21043" y="693065"/>
                </a:cubicBezTo>
                <a:cubicBezTo>
                  <a:pt x="15090" y="659728"/>
                  <a:pt x="8342" y="593449"/>
                  <a:pt x="6755" y="547808"/>
                </a:cubicBezTo>
                <a:cubicBezTo>
                  <a:pt x="5168" y="502167"/>
                  <a:pt x="11518" y="446605"/>
                  <a:pt x="11518" y="419221"/>
                </a:cubicBezTo>
                <a:cubicBezTo>
                  <a:pt x="11518" y="391837"/>
                  <a:pt x="8342" y="390646"/>
                  <a:pt x="6755" y="383502"/>
                </a:cubicBezTo>
                <a:cubicBezTo>
                  <a:pt x="5167" y="376358"/>
                  <a:pt x="-3960" y="391439"/>
                  <a:pt x="1993" y="376358"/>
                </a:cubicBezTo>
                <a:cubicBezTo>
                  <a:pt x="7946" y="361277"/>
                  <a:pt x="22630" y="323574"/>
                  <a:pt x="42474" y="293015"/>
                </a:cubicBezTo>
                <a:cubicBezTo>
                  <a:pt x="62318" y="262456"/>
                  <a:pt x="88511" y="224355"/>
                  <a:pt x="121055" y="193002"/>
                </a:cubicBezTo>
                <a:cubicBezTo>
                  <a:pt x="153599" y="161649"/>
                  <a:pt x="198843" y="127518"/>
                  <a:pt x="237737" y="104896"/>
                </a:cubicBezTo>
                <a:cubicBezTo>
                  <a:pt x="276631" y="82274"/>
                  <a:pt x="317112" y="70368"/>
                  <a:pt x="354418" y="57271"/>
                </a:cubicBezTo>
                <a:cubicBezTo>
                  <a:pt x="391724" y="44174"/>
                  <a:pt x="428237" y="33856"/>
                  <a:pt x="461574" y="26315"/>
                </a:cubicBezTo>
                <a:cubicBezTo>
                  <a:pt x="494911" y="18774"/>
                  <a:pt x="554443" y="12027"/>
                  <a:pt x="554443" y="12027"/>
                </a:cubicBezTo>
                <a:cubicBezTo>
                  <a:pt x="583018" y="7661"/>
                  <a:pt x="604449" y="915"/>
                  <a:pt x="633024" y="121"/>
                </a:cubicBezTo>
                <a:cubicBezTo>
                  <a:pt x="661599" y="-673"/>
                  <a:pt x="691365" y="2502"/>
                  <a:pt x="725893" y="7265"/>
                </a:cubicBezTo>
                <a:cubicBezTo>
                  <a:pt x="760421" y="12027"/>
                  <a:pt x="802093" y="20759"/>
                  <a:pt x="840193" y="28696"/>
                </a:cubicBezTo>
                <a:cubicBezTo>
                  <a:pt x="878293" y="36633"/>
                  <a:pt x="921553" y="40603"/>
                  <a:pt x="954493" y="54890"/>
                </a:cubicBezTo>
                <a:cubicBezTo>
                  <a:pt x="987433" y="69177"/>
                  <a:pt x="1012834" y="97355"/>
                  <a:pt x="1037837" y="114421"/>
                </a:cubicBezTo>
                <a:cubicBezTo>
                  <a:pt x="1062840" y="131486"/>
                  <a:pt x="1085065" y="142599"/>
                  <a:pt x="1104512" y="157283"/>
                </a:cubicBezTo>
                <a:cubicBezTo>
                  <a:pt x="1123959" y="171967"/>
                  <a:pt x="1137849" y="184271"/>
                  <a:pt x="1154518" y="202527"/>
                </a:cubicBezTo>
                <a:cubicBezTo>
                  <a:pt x="1171187" y="220783"/>
                  <a:pt x="1192221" y="248168"/>
                  <a:pt x="1204524" y="266821"/>
                </a:cubicBezTo>
                <a:cubicBezTo>
                  <a:pt x="1216827" y="285474"/>
                  <a:pt x="1218812" y="298571"/>
                  <a:pt x="1228337" y="314446"/>
                </a:cubicBezTo>
                <a:cubicBezTo>
                  <a:pt x="1237862" y="330321"/>
                  <a:pt x="1250959" y="349768"/>
                  <a:pt x="1261674" y="362071"/>
                </a:cubicBezTo>
                <a:cubicBezTo>
                  <a:pt x="1272389" y="374374"/>
                  <a:pt x="1282311" y="376359"/>
                  <a:pt x="1292630" y="388265"/>
                </a:cubicBezTo>
                <a:cubicBezTo>
                  <a:pt x="1302949" y="400171"/>
                  <a:pt x="1314856" y="409299"/>
                  <a:pt x="1323587" y="433508"/>
                </a:cubicBezTo>
                <a:cubicBezTo>
                  <a:pt x="1332318" y="457717"/>
                  <a:pt x="1339065" y="501374"/>
                  <a:pt x="1345018" y="533521"/>
                </a:cubicBezTo>
                <a:cubicBezTo>
                  <a:pt x="1350971" y="565668"/>
                  <a:pt x="1358908" y="595434"/>
                  <a:pt x="1359305" y="626390"/>
                </a:cubicBezTo>
                <a:cubicBezTo>
                  <a:pt x="1359702" y="657346"/>
                  <a:pt x="1352558" y="694652"/>
                  <a:pt x="1347399" y="719258"/>
                </a:cubicBezTo>
                <a:cubicBezTo>
                  <a:pt x="1342240" y="743864"/>
                  <a:pt x="1337477" y="753390"/>
                  <a:pt x="1328349" y="774027"/>
                </a:cubicBezTo>
                <a:cubicBezTo>
                  <a:pt x="1319221" y="794664"/>
                  <a:pt x="1330333" y="830383"/>
                  <a:pt x="1292630" y="843083"/>
                </a:cubicBezTo>
                <a:cubicBezTo>
                  <a:pt x="1254927" y="855783"/>
                  <a:pt x="1171583" y="858165"/>
                  <a:pt x="1102130" y="850227"/>
                </a:cubicBezTo>
                <a:cubicBezTo>
                  <a:pt x="1032677" y="842290"/>
                  <a:pt x="969178" y="831574"/>
                  <a:pt x="875912" y="795458"/>
                </a:cubicBezTo>
                <a:cubicBezTo>
                  <a:pt x="782647" y="759342"/>
                  <a:pt x="640565" y="667664"/>
                  <a:pt x="542537" y="633533"/>
                </a:cubicBezTo>
                <a:cubicBezTo>
                  <a:pt x="444509" y="599402"/>
                  <a:pt x="356799" y="573605"/>
                  <a:pt x="287743" y="590671"/>
                </a:cubicBezTo>
                <a:cubicBezTo>
                  <a:pt x="218687" y="607737"/>
                  <a:pt x="165108" y="712908"/>
                  <a:pt x="128199" y="735927"/>
                </a:cubicBezTo>
                <a:cubicBezTo>
                  <a:pt x="91290" y="758946"/>
                  <a:pt x="60333" y="754977"/>
                  <a:pt x="42474" y="747833"/>
                </a:cubicBezTo>
                <a:close/>
              </a:path>
            </a:pathLst>
          </a:custGeom>
          <a:solidFill>
            <a:schemeClr val="tx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자유형 4"/>
          <p:cNvSpPr/>
          <p:nvPr/>
        </p:nvSpPr>
        <p:spPr>
          <a:xfrm>
            <a:off x="10761913" y="5074993"/>
            <a:ext cx="1282434" cy="1186513"/>
          </a:xfrm>
          <a:custGeom>
            <a:avLst/>
            <a:gdLst>
              <a:gd name="connsiteX0" fmla="*/ 15928 w 1282434"/>
              <a:gd name="connsiteY0" fmla="*/ 392357 h 1186513"/>
              <a:gd name="connsiteX1" fmla="*/ 1640 w 1282434"/>
              <a:gd name="connsiteY1" fmla="*/ 287582 h 1186513"/>
              <a:gd name="connsiteX2" fmla="*/ 11165 w 1282434"/>
              <a:gd name="connsiteY2" fmla="*/ 189951 h 1186513"/>
              <a:gd name="connsiteX3" fmla="*/ 25453 w 1282434"/>
              <a:gd name="connsiteY3" fmla="*/ 113751 h 1186513"/>
              <a:gd name="connsiteX4" fmla="*/ 25453 w 1282434"/>
              <a:gd name="connsiteY4" fmla="*/ 92320 h 1186513"/>
              <a:gd name="connsiteX5" fmla="*/ 39740 w 1282434"/>
              <a:gd name="connsiteY5" fmla="*/ 80413 h 1186513"/>
              <a:gd name="connsiteX6" fmla="*/ 96890 w 1282434"/>
              <a:gd name="connsiteY6" fmla="*/ 56601 h 1186513"/>
              <a:gd name="connsiteX7" fmla="*/ 187378 w 1282434"/>
              <a:gd name="connsiteY7" fmla="*/ 20882 h 1186513"/>
              <a:gd name="connsiteX8" fmla="*/ 268340 w 1282434"/>
              <a:gd name="connsiteY8" fmla="*/ 11357 h 1186513"/>
              <a:gd name="connsiteX9" fmla="*/ 387403 w 1282434"/>
              <a:gd name="connsiteY9" fmla="*/ 1832 h 1186513"/>
              <a:gd name="connsiteX10" fmla="*/ 489797 w 1282434"/>
              <a:gd name="connsiteY10" fmla="*/ 1832 h 1186513"/>
              <a:gd name="connsiteX11" fmla="*/ 594572 w 1282434"/>
              <a:gd name="connsiteY11" fmla="*/ 20882 h 1186513"/>
              <a:gd name="connsiteX12" fmla="*/ 723159 w 1282434"/>
              <a:gd name="connsiteY12" fmla="*/ 44695 h 1186513"/>
              <a:gd name="connsiteX13" fmla="*/ 808884 w 1282434"/>
              <a:gd name="connsiteY13" fmla="*/ 78032 h 1186513"/>
              <a:gd name="connsiteX14" fmla="*/ 887465 w 1282434"/>
              <a:gd name="connsiteY14" fmla="*/ 116132 h 1186513"/>
              <a:gd name="connsiteX15" fmla="*/ 951759 w 1282434"/>
              <a:gd name="connsiteY15" fmla="*/ 151851 h 1186513"/>
              <a:gd name="connsiteX16" fmla="*/ 1001765 w 1282434"/>
              <a:gd name="connsiteY16" fmla="*/ 185188 h 1186513"/>
              <a:gd name="connsiteX17" fmla="*/ 1035103 w 1282434"/>
              <a:gd name="connsiteY17" fmla="*/ 213763 h 1186513"/>
              <a:gd name="connsiteX18" fmla="*/ 1047009 w 1282434"/>
              <a:gd name="connsiteY18" fmla="*/ 249482 h 1186513"/>
              <a:gd name="connsiteX19" fmla="*/ 1066059 w 1282434"/>
              <a:gd name="connsiteY19" fmla="*/ 342351 h 1186513"/>
              <a:gd name="connsiteX20" fmla="*/ 1070822 w 1282434"/>
              <a:gd name="connsiteY20" fmla="*/ 442363 h 1186513"/>
              <a:gd name="connsiteX21" fmla="*/ 1070822 w 1282434"/>
              <a:gd name="connsiteY21" fmla="*/ 516182 h 1186513"/>
              <a:gd name="connsiteX22" fmla="*/ 1070822 w 1282434"/>
              <a:gd name="connsiteY22" fmla="*/ 570951 h 1186513"/>
              <a:gd name="connsiteX23" fmla="*/ 1099397 w 1282434"/>
              <a:gd name="connsiteY23" fmla="*/ 525707 h 1186513"/>
              <a:gd name="connsiteX24" fmla="*/ 1158928 w 1282434"/>
              <a:gd name="connsiteY24" fmla="*/ 497132 h 1186513"/>
              <a:gd name="connsiteX25" fmla="*/ 1201790 w 1282434"/>
              <a:gd name="connsiteY25" fmla="*/ 513801 h 1186513"/>
              <a:gd name="connsiteX26" fmla="*/ 1235128 w 1282434"/>
              <a:gd name="connsiteY26" fmla="*/ 528088 h 1186513"/>
              <a:gd name="connsiteX27" fmla="*/ 1270847 w 1282434"/>
              <a:gd name="connsiteY27" fmla="*/ 566188 h 1186513"/>
              <a:gd name="connsiteX28" fmla="*/ 1277990 w 1282434"/>
              <a:gd name="connsiteY28" fmla="*/ 618576 h 1186513"/>
              <a:gd name="connsiteX29" fmla="*/ 1280372 w 1282434"/>
              <a:gd name="connsiteY29" fmla="*/ 675726 h 1186513"/>
              <a:gd name="connsiteX30" fmla="*/ 1247034 w 1282434"/>
              <a:gd name="connsiteY30" fmla="*/ 773357 h 1186513"/>
              <a:gd name="connsiteX31" fmla="*/ 1204172 w 1282434"/>
              <a:gd name="connsiteY31" fmla="*/ 832888 h 1186513"/>
              <a:gd name="connsiteX32" fmla="*/ 1170834 w 1282434"/>
              <a:gd name="connsiteY32" fmla="*/ 854320 h 1186513"/>
              <a:gd name="connsiteX33" fmla="*/ 1130353 w 1282434"/>
              <a:gd name="connsiteY33" fmla="*/ 873370 h 1186513"/>
              <a:gd name="connsiteX34" fmla="*/ 1087490 w 1282434"/>
              <a:gd name="connsiteY34" fmla="*/ 873370 h 1186513"/>
              <a:gd name="connsiteX35" fmla="*/ 1066059 w 1282434"/>
              <a:gd name="connsiteY35" fmla="*/ 861463 h 1186513"/>
              <a:gd name="connsiteX36" fmla="*/ 1056534 w 1282434"/>
              <a:gd name="connsiteY36" fmla="*/ 894801 h 1186513"/>
              <a:gd name="connsiteX37" fmla="*/ 1011290 w 1282434"/>
              <a:gd name="connsiteY37" fmla="*/ 951951 h 1186513"/>
              <a:gd name="connsiteX38" fmla="*/ 951759 w 1282434"/>
              <a:gd name="connsiteY38" fmla="*/ 1009101 h 1186513"/>
              <a:gd name="connsiteX39" fmla="*/ 887465 w 1282434"/>
              <a:gd name="connsiteY39" fmla="*/ 1061488 h 1186513"/>
              <a:gd name="connsiteX40" fmla="*/ 806503 w 1282434"/>
              <a:gd name="connsiteY40" fmla="*/ 1113876 h 1186513"/>
              <a:gd name="connsiteX41" fmla="*/ 694584 w 1282434"/>
              <a:gd name="connsiteY41" fmla="*/ 1154357 h 1186513"/>
              <a:gd name="connsiteX42" fmla="*/ 604097 w 1282434"/>
              <a:gd name="connsiteY42" fmla="*/ 1182932 h 1186513"/>
              <a:gd name="connsiteX43" fmla="*/ 532659 w 1282434"/>
              <a:gd name="connsiteY43" fmla="*/ 1185313 h 1186513"/>
              <a:gd name="connsiteX44" fmla="*/ 454078 w 1282434"/>
              <a:gd name="connsiteY44" fmla="*/ 1175788 h 1186513"/>
              <a:gd name="connsiteX45" fmla="*/ 356447 w 1282434"/>
              <a:gd name="connsiteY45" fmla="*/ 1142451 h 1186513"/>
              <a:gd name="connsiteX46" fmla="*/ 249290 w 1282434"/>
              <a:gd name="connsiteY46" fmla="*/ 1090063 h 1186513"/>
              <a:gd name="connsiteX47" fmla="*/ 170709 w 1282434"/>
              <a:gd name="connsiteY47" fmla="*/ 1037676 h 1186513"/>
              <a:gd name="connsiteX48" fmla="*/ 118322 w 1282434"/>
              <a:gd name="connsiteY48" fmla="*/ 997195 h 1186513"/>
              <a:gd name="connsiteX49" fmla="*/ 65934 w 1282434"/>
              <a:gd name="connsiteY49" fmla="*/ 940045 h 1186513"/>
              <a:gd name="connsiteX50" fmla="*/ 30215 w 1282434"/>
              <a:gd name="connsiteY50" fmla="*/ 887657 h 1186513"/>
              <a:gd name="connsiteX51" fmla="*/ 13547 w 1282434"/>
              <a:gd name="connsiteY51" fmla="*/ 840032 h 1186513"/>
              <a:gd name="connsiteX52" fmla="*/ 1640 w 1282434"/>
              <a:gd name="connsiteY52" fmla="*/ 778120 h 1186513"/>
              <a:gd name="connsiteX53" fmla="*/ 1640 w 1282434"/>
              <a:gd name="connsiteY53" fmla="*/ 732876 h 1186513"/>
              <a:gd name="connsiteX54" fmla="*/ 15928 w 1282434"/>
              <a:gd name="connsiteY54" fmla="*/ 682870 h 1186513"/>
              <a:gd name="connsiteX55" fmla="*/ 27834 w 1282434"/>
              <a:gd name="connsiteY55" fmla="*/ 640007 h 1186513"/>
              <a:gd name="connsiteX56" fmla="*/ 42122 w 1282434"/>
              <a:gd name="connsiteY56" fmla="*/ 597145 h 1186513"/>
              <a:gd name="connsiteX57" fmla="*/ 32597 w 1282434"/>
              <a:gd name="connsiteY57" fmla="*/ 563807 h 1186513"/>
              <a:gd name="connsiteX58" fmla="*/ 18309 w 1282434"/>
              <a:gd name="connsiteY58" fmla="*/ 497132 h 1186513"/>
              <a:gd name="connsiteX59" fmla="*/ 15928 w 1282434"/>
              <a:gd name="connsiteY59" fmla="*/ 459032 h 1186513"/>
              <a:gd name="connsiteX60" fmla="*/ 15928 w 1282434"/>
              <a:gd name="connsiteY60" fmla="*/ 392357 h 1186513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  <a:cxn ang="0">
                <a:pos x="connsiteX47" y="connsiteY47"/>
              </a:cxn>
              <a:cxn ang="0">
                <a:pos x="connsiteX48" y="connsiteY48"/>
              </a:cxn>
              <a:cxn ang="0">
                <a:pos x="connsiteX49" y="connsiteY49"/>
              </a:cxn>
              <a:cxn ang="0">
                <a:pos x="connsiteX50" y="connsiteY50"/>
              </a:cxn>
              <a:cxn ang="0">
                <a:pos x="connsiteX51" y="connsiteY51"/>
              </a:cxn>
              <a:cxn ang="0">
                <a:pos x="connsiteX52" y="connsiteY52"/>
              </a:cxn>
              <a:cxn ang="0">
                <a:pos x="connsiteX53" y="connsiteY53"/>
              </a:cxn>
              <a:cxn ang="0">
                <a:pos x="connsiteX54" y="connsiteY54"/>
              </a:cxn>
              <a:cxn ang="0">
                <a:pos x="connsiteX55" y="connsiteY55"/>
              </a:cxn>
              <a:cxn ang="0">
                <a:pos x="connsiteX56" y="connsiteY56"/>
              </a:cxn>
              <a:cxn ang="0">
                <a:pos x="connsiteX57" y="connsiteY57"/>
              </a:cxn>
              <a:cxn ang="0">
                <a:pos x="connsiteX58" y="connsiteY58"/>
              </a:cxn>
              <a:cxn ang="0">
                <a:pos x="connsiteX59" y="connsiteY59"/>
              </a:cxn>
              <a:cxn ang="0">
                <a:pos x="connsiteX60" y="connsiteY60"/>
              </a:cxn>
            </a:cxnLst>
            <a:rect l="l" t="t" r="r" b="b"/>
            <a:pathLst>
              <a:path w="1282434" h="1186513">
                <a:moveTo>
                  <a:pt x="15928" y="392357"/>
                </a:moveTo>
                <a:cubicBezTo>
                  <a:pt x="13547" y="363782"/>
                  <a:pt x="2434" y="321316"/>
                  <a:pt x="1640" y="287582"/>
                </a:cubicBezTo>
                <a:cubicBezTo>
                  <a:pt x="846" y="253848"/>
                  <a:pt x="7196" y="218923"/>
                  <a:pt x="11165" y="189951"/>
                </a:cubicBezTo>
                <a:cubicBezTo>
                  <a:pt x="15134" y="160979"/>
                  <a:pt x="23072" y="130023"/>
                  <a:pt x="25453" y="113751"/>
                </a:cubicBezTo>
                <a:cubicBezTo>
                  <a:pt x="27834" y="97479"/>
                  <a:pt x="23072" y="97876"/>
                  <a:pt x="25453" y="92320"/>
                </a:cubicBezTo>
                <a:cubicBezTo>
                  <a:pt x="27834" y="86764"/>
                  <a:pt x="27834" y="86366"/>
                  <a:pt x="39740" y="80413"/>
                </a:cubicBezTo>
                <a:cubicBezTo>
                  <a:pt x="51646" y="74460"/>
                  <a:pt x="96890" y="56601"/>
                  <a:pt x="96890" y="56601"/>
                </a:cubicBezTo>
                <a:cubicBezTo>
                  <a:pt x="121496" y="46679"/>
                  <a:pt x="158803" y="28423"/>
                  <a:pt x="187378" y="20882"/>
                </a:cubicBezTo>
                <a:cubicBezTo>
                  <a:pt x="215953" y="13341"/>
                  <a:pt x="235003" y="14532"/>
                  <a:pt x="268340" y="11357"/>
                </a:cubicBezTo>
                <a:cubicBezTo>
                  <a:pt x="301677" y="8182"/>
                  <a:pt x="350494" y="3419"/>
                  <a:pt x="387403" y="1832"/>
                </a:cubicBezTo>
                <a:cubicBezTo>
                  <a:pt x="424312" y="245"/>
                  <a:pt x="455269" y="-1343"/>
                  <a:pt x="489797" y="1832"/>
                </a:cubicBezTo>
                <a:cubicBezTo>
                  <a:pt x="524325" y="5007"/>
                  <a:pt x="594572" y="20882"/>
                  <a:pt x="594572" y="20882"/>
                </a:cubicBezTo>
                <a:cubicBezTo>
                  <a:pt x="633466" y="28026"/>
                  <a:pt x="687440" y="35170"/>
                  <a:pt x="723159" y="44695"/>
                </a:cubicBezTo>
                <a:cubicBezTo>
                  <a:pt x="758878" y="54220"/>
                  <a:pt x="781500" y="66126"/>
                  <a:pt x="808884" y="78032"/>
                </a:cubicBezTo>
                <a:cubicBezTo>
                  <a:pt x="836268" y="89938"/>
                  <a:pt x="863653" y="103829"/>
                  <a:pt x="887465" y="116132"/>
                </a:cubicBezTo>
                <a:cubicBezTo>
                  <a:pt x="911277" y="128435"/>
                  <a:pt x="932709" y="140342"/>
                  <a:pt x="951759" y="151851"/>
                </a:cubicBezTo>
                <a:cubicBezTo>
                  <a:pt x="970809" y="163360"/>
                  <a:pt x="987874" y="174869"/>
                  <a:pt x="1001765" y="185188"/>
                </a:cubicBezTo>
                <a:cubicBezTo>
                  <a:pt x="1015656" y="195507"/>
                  <a:pt x="1027562" y="203047"/>
                  <a:pt x="1035103" y="213763"/>
                </a:cubicBezTo>
                <a:cubicBezTo>
                  <a:pt x="1042644" y="224479"/>
                  <a:pt x="1041850" y="228051"/>
                  <a:pt x="1047009" y="249482"/>
                </a:cubicBezTo>
                <a:cubicBezTo>
                  <a:pt x="1052168" y="270913"/>
                  <a:pt x="1062090" y="310204"/>
                  <a:pt x="1066059" y="342351"/>
                </a:cubicBezTo>
                <a:cubicBezTo>
                  <a:pt x="1070028" y="374498"/>
                  <a:pt x="1070028" y="413391"/>
                  <a:pt x="1070822" y="442363"/>
                </a:cubicBezTo>
                <a:cubicBezTo>
                  <a:pt x="1071616" y="471335"/>
                  <a:pt x="1070822" y="516182"/>
                  <a:pt x="1070822" y="516182"/>
                </a:cubicBezTo>
                <a:cubicBezTo>
                  <a:pt x="1070822" y="537613"/>
                  <a:pt x="1066060" y="569364"/>
                  <a:pt x="1070822" y="570951"/>
                </a:cubicBezTo>
                <a:cubicBezTo>
                  <a:pt x="1075584" y="572538"/>
                  <a:pt x="1084713" y="538010"/>
                  <a:pt x="1099397" y="525707"/>
                </a:cubicBezTo>
                <a:cubicBezTo>
                  <a:pt x="1114081" y="513404"/>
                  <a:pt x="1141863" y="499116"/>
                  <a:pt x="1158928" y="497132"/>
                </a:cubicBezTo>
                <a:cubicBezTo>
                  <a:pt x="1175993" y="495148"/>
                  <a:pt x="1189090" y="508642"/>
                  <a:pt x="1201790" y="513801"/>
                </a:cubicBezTo>
                <a:cubicBezTo>
                  <a:pt x="1214490" y="518960"/>
                  <a:pt x="1223619" y="519357"/>
                  <a:pt x="1235128" y="528088"/>
                </a:cubicBezTo>
                <a:cubicBezTo>
                  <a:pt x="1246638" y="536819"/>
                  <a:pt x="1263703" y="551107"/>
                  <a:pt x="1270847" y="566188"/>
                </a:cubicBezTo>
                <a:cubicBezTo>
                  <a:pt x="1277991" y="581269"/>
                  <a:pt x="1276403" y="600320"/>
                  <a:pt x="1277990" y="618576"/>
                </a:cubicBezTo>
                <a:cubicBezTo>
                  <a:pt x="1279578" y="636832"/>
                  <a:pt x="1285531" y="649929"/>
                  <a:pt x="1280372" y="675726"/>
                </a:cubicBezTo>
                <a:cubicBezTo>
                  <a:pt x="1275213" y="701523"/>
                  <a:pt x="1259734" y="747163"/>
                  <a:pt x="1247034" y="773357"/>
                </a:cubicBezTo>
                <a:cubicBezTo>
                  <a:pt x="1234334" y="799551"/>
                  <a:pt x="1216872" y="819394"/>
                  <a:pt x="1204172" y="832888"/>
                </a:cubicBezTo>
                <a:cubicBezTo>
                  <a:pt x="1191472" y="846382"/>
                  <a:pt x="1183137" y="847573"/>
                  <a:pt x="1170834" y="854320"/>
                </a:cubicBezTo>
                <a:cubicBezTo>
                  <a:pt x="1158531" y="861067"/>
                  <a:pt x="1144244" y="870195"/>
                  <a:pt x="1130353" y="873370"/>
                </a:cubicBezTo>
                <a:cubicBezTo>
                  <a:pt x="1116462" y="876545"/>
                  <a:pt x="1098206" y="875355"/>
                  <a:pt x="1087490" y="873370"/>
                </a:cubicBezTo>
                <a:cubicBezTo>
                  <a:pt x="1076774" y="871386"/>
                  <a:pt x="1071218" y="857891"/>
                  <a:pt x="1066059" y="861463"/>
                </a:cubicBezTo>
                <a:cubicBezTo>
                  <a:pt x="1060900" y="865035"/>
                  <a:pt x="1065662" y="879720"/>
                  <a:pt x="1056534" y="894801"/>
                </a:cubicBezTo>
                <a:cubicBezTo>
                  <a:pt x="1047406" y="909882"/>
                  <a:pt x="1028752" y="932901"/>
                  <a:pt x="1011290" y="951951"/>
                </a:cubicBezTo>
                <a:cubicBezTo>
                  <a:pt x="993828" y="971001"/>
                  <a:pt x="972396" y="990845"/>
                  <a:pt x="951759" y="1009101"/>
                </a:cubicBezTo>
                <a:cubicBezTo>
                  <a:pt x="931122" y="1027357"/>
                  <a:pt x="911674" y="1044025"/>
                  <a:pt x="887465" y="1061488"/>
                </a:cubicBezTo>
                <a:cubicBezTo>
                  <a:pt x="863256" y="1078951"/>
                  <a:pt x="838650" y="1098398"/>
                  <a:pt x="806503" y="1113876"/>
                </a:cubicBezTo>
                <a:cubicBezTo>
                  <a:pt x="774356" y="1129354"/>
                  <a:pt x="728318" y="1142848"/>
                  <a:pt x="694584" y="1154357"/>
                </a:cubicBezTo>
                <a:cubicBezTo>
                  <a:pt x="660850" y="1165866"/>
                  <a:pt x="631084" y="1177773"/>
                  <a:pt x="604097" y="1182932"/>
                </a:cubicBezTo>
                <a:cubicBezTo>
                  <a:pt x="577110" y="1188091"/>
                  <a:pt x="557662" y="1186504"/>
                  <a:pt x="532659" y="1185313"/>
                </a:cubicBezTo>
                <a:cubicBezTo>
                  <a:pt x="507656" y="1184122"/>
                  <a:pt x="483447" y="1182932"/>
                  <a:pt x="454078" y="1175788"/>
                </a:cubicBezTo>
                <a:cubicBezTo>
                  <a:pt x="424709" y="1168644"/>
                  <a:pt x="390578" y="1156738"/>
                  <a:pt x="356447" y="1142451"/>
                </a:cubicBezTo>
                <a:cubicBezTo>
                  <a:pt x="322316" y="1128164"/>
                  <a:pt x="280246" y="1107525"/>
                  <a:pt x="249290" y="1090063"/>
                </a:cubicBezTo>
                <a:cubicBezTo>
                  <a:pt x="218334" y="1072601"/>
                  <a:pt x="192537" y="1053154"/>
                  <a:pt x="170709" y="1037676"/>
                </a:cubicBezTo>
                <a:cubicBezTo>
                  <a:pt x="148881" y="1022198"/>
                  <a:pt x="135784" y="1013467"/>
                  <a:pt x="118322" y="997195"/>
                </a:cubicBezTo>
                <a:cubicBezTo>
                  <a:pt x="100860" y="980923"/>
                  <a:pt x="80618" y="958301"/>
                  <a:pt x="65934" y="940045"/>
                </a:cubicBezTo>
                <a:cubicBezTo>
                  <a:pt x="51250" y="921789"/>
                  <a:pt x="38946" y="904326"/>
                  <a:pt x="30215" y="887657"/>
                </a:cubicBezTo>
                <a:cubicBezTo>
                  <a:pt x="21484" y="870988"/>
                  <a:pt x="18309" y="858288"/>
                  <a:pt x="13547" y="840032"/>
                </a:cubicBezTo>
                <a:cubicBezTo>
                  <a:pt x="8785" y="821776"/>
                  <a:pt x="3624" y="795979"/>
                  <a:pt x="1640" y="778120"/>
                </a:cubicBezTo>
                <a:cubicBezTo>
                  <a:pt x="-344" y="760261"/>
                  <a:pt x="-741" y="748751"/>
                  <a:pt x="1640" y="732876"/>
                </a:cubicBezTo>
                <a:cubicBezTo>
                  <a:pt x="4021" y="717001"/>
                  <a:pt x="11562" y="698348"/>
                  <a:pt x="15928" y="682870"/>
                </a:cubicBezTo>
                <a:cubicBezTo>
                  <a:pt x="20294" y="667392"/>
                  <a:pt x="23468" y="654294"/>
                  <a:pt x="27834" y="640007"/>
                </a:cubicBezTo>
                <a:cubicBezTo>
                  <a:pt x="32200" y="625720"/>
                  <a:pt x="41328" y="609845"/>
                  <a:pt x="42122" y="597145"/>
                </a:cubicBezTo>
                <a:cubicBezTo>
                  <a:pt x="42916" y="584445"/>
                  <a:pt x="36566" y="580476"/>
                  <a:pt x="32597" y="563807"/>
                </a:cubicBezTo>
                <a:cubicBezTo>
                  <a:pt x="28628" y="547138"/>
                  <a:pt x="21087" y="514594"/>
                  <a:pt x="18309" y="497132"/>
                </a:cubicBezTo>
                <a:cubicBezTo>
                  <a:pt x="15531" y="479670"/>
                  <a:pt x="17912" y="472129"/>
                  <a:pt x="15928" y="459032"/>
                </a:cubicBezTo>
                <a:cubicBezTo>
                  <a:pt x="13944" y="445935"/>
                  <a:pt x="18309" y="420932"/>
                  <a:pt x="15928" y="392357"/>
                </a:cubicBezTo>
                <a:close/>
              </a:path>
            </a:pathLst>
          </a:custGeom>
          <a:solidFill>
            <a:srgbClr val="F5CDA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자유형 5"/>
          <p:cNvSpPr/>
          <p:nvPr/>
        </p:nvSpPr>
        <p:spPr>
          <a:xfrm>
            <a:off x="10778336" y="5202157"/>
            <a:ext cx="347194" cy="589344"/>
          </a:xfrm>
          <a:custGeom>
            <a:avLst/>
            <a:gdLst>
              <a:gd name="connsiteX0" fmla="*/ 342405 w 347194"/>
              <a:gd name="connsiteY0" fmla="*/ 234237 h 589344"/>
              <a:gd name="connsiteX1" fmla="*/ 313830 w 347194"/>
              <a:gd name="connsiteY1" fmla="*/ 117556 h 589344"/>
              <a:gd name="connsiteX2" fmla="*/ 251917 w 347194"/>
              <a:gd name="connsiteY2" fmla="*/ 27068 h 589344"/>
              <a:gd name="connsiteX3" fmla="*/ 192386 w 347194"/>
              <a:gd name="connsiteY3" fmla="*/ 5637 h 589344"/>
              <a:gd name="connsiteX4" fmla="*/ 139999 w 347194"/>
              <a:gd name="connsiteY4" fmla="*/ 874 h 589344"/>
              <a:gd name="connsiteX5" fmla="*/ 82849 w 347194"/>
              <a:gd name="connsiteY5" fmla="*/ 19924 h 589344"/>
              <a:gd name="connsiteX6" fmla="*/ 37605 w 347194"/>
              <a:gd name="connsiteY6" fmla="*/ 69931 h 589344"/>
              <a:gd name="connsiteX7" fmla="*/ 9030 w 347194"/>
              <a:gd name="connsiteY7" fmla="*/ 177087 h 589344"/>
              <a:gd name="connsiteX8" fmla="*/ 1886 w 347194"/>
              <a:gd name="connsiteY8" fmla="*/ 277099 h 589344"/>
              <a:gd name="connsiteX9" fmla="*/ 1886 w 347194"/>
              <a:gd name="connsiteY9" fmla="*/ 362824 h 589344"/>
              <a:gd name="connsiteX10" fmla="*/ 23317 w 347194"/>
              <a:gd name="connsiteY10" fmla="*/ 462837 h 589344"/>
              <a:gd name="connsiteX11" fmla="*/ 44749 w 347194"/>
              <a:gd name="connsiteY11" fmla="*/ 510462 h 589344"/>
              <a:gd name="connsiteX12" fmla="*/ 104280 w 347194"/>
              <a:gd name="connsiteY12" fmla="*/ 567612 h 589344"/>
              <a:gd name="connsiteX13" fmla="*/ 151905 w 347194"/>
              <a:gd name="connsiteY13" fmla="*/ 589043 h 589344"/>
              <a:gd name="connsiteX14" fmla="*/ 220961 w 347194"/>
              <a:gd name="connsiteY14" fmla="*/ 579518 h 589344"/>
              <a:gd name="connsiteX15" fmla="*/ 244774 w 347194"/>
              <a:gd name="connsiteY15" fmla="*/ 569993 h 589344"/>
              <a:gd name="connsiteX16" fmla="*/ 256680 w 347194"/>
              <a:gd name="connsiteY16" fmla="*/ 555706 h 589344"/>
              <a:gd name="connsiteX17" fmla="*/ 280492 w 347194"/>
              <a:gd name="connsiteY17" fmla="*/ 543799 h 589344"/>
              <a:gd name="connsiteX18" fmla="*/ 309067 w 347194"/>
              <a:gd name="connsiteY18" fmla="*/ 543799 h 589344"/>
              <a:gd name="connsiteX19" fmla="*/ 325736 w 347194"/>
              <a:gd name="connsiteY19" fmla="*/ 479506 h 589344"/>
              <a:gd name="connsiteX20" fmla="*/ 340024 w 347194"/>
              <a:gd name="connsiteY20" fmla="*/ 410449 h 589344"/>
              <a:gd name="connsiteX21" fmla="*/ 347167 w 347194"/>
              <a:gd name="connsiteY21" fmla="*/ 360443 h 589344"/>
              <a:gd name="connsiteX22" fmla="*/ 342405 w 347194"/>
              <a:gd name="connsiteY22" fmla="*/ 234237 h 58934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347194" h="589344">
                <a:moveTo>
                  <a:pt x="342405" y="234237"/>
                </a:moveTo>
                <a:cubicBezTo>
                  <a:pt x="336849" y="193756"/>
                  <a:pt x="328911" y="152084"/>
                  <a:pt x="313830" y="117556"/>
                </a:cubicBezTo>
                <a:cubicBezTo>
                  <a:pt x="298749" y="83028"/>
                  <a:pt x="272158" y="45721"/>
                  <a:pt x="251917" y="27068"/>
                </a:cubicBezTo>
                <a:cubicBezTo>
                  <a:pt x="231676" y="8415"/>
                  <a:pt x="211039" y="10003"/>
                  <a:pt x="192386" y="5637"/>
                </a:cubicBezTo>
                <a:cubicBezTo>
                  <a:pt x="173733" y="1271"/>
                  <a:pt x="158255" y="-1507"/>
                  <a:pt x="139999" y="874"/>
                </a:cubicBezTo>
                <a:cubicBezTo>
                  <a:pt x="121743" y="3255"/>
                  <a:pt x="99915" y="8414"/>
                  <a:pt x="82849" y="19924"/>
                </a:cubicBezTo>
                <a:cubicBezTo>
                  <a:pt x="65783" y="31433"/>
                  <a:pt x="49908" y="43737"/>
                  <a:pt x="37605" y="69931"/>
                </a:cubicBezTo>
                <a:cubicBezTo>
                  <a:pt x="25302" y="96125"/>
                  <a:pt x="14983" y="142559"/>
                  <a:pt x="9030" y="177087"/>
                </a:cubicBezTo>
                <a:cubicBezTo>
                  <a:pt x="3077" y="211615"/>
                  <a:pt x="3077" y="246143"/>
                  <a:pt x="1886" y="277099"/>
                </a:cubicBezTo>
                <a:cubicBezTo>
                  <a:pt x="695" y="308055"/>
                  <a:pt x="-1686" y="331868"/>
                  <a:pt x="1886" y="362824"/>
                </a:cubicBezTo>
                <a:cubicBezTo>
                  <a:pt x="5458" y="393780"/>
                  <a:pt x="16173" y="438231"/>
                  <a:pt x="23317" y="462837"/>
                </a:cubicBezTo>
                <a:cubicBezTo>
                  <a:pt x="30461" y="487443"/>
                  <a:pt x="31255" y="493000"/>
                  <a:pt x="44749" y="510462"/>
                </a:cubicBezTo>
                <a:cubicBezTo>
                  <a:pt x="58243" y="527924"/>
                  <a:pt x="86421" y="554515"/>
                  <a:pt x="104280" y="567612"/>
                </a:cubicBezTo>
                <a:cubicBezTo>
                  <a:pt x="122139" y="580709"/>
                  <a:pt x="132458" y="587059"/>
                  <a:pt x="151905" y="589043"/>
                </a:cubicBezTo>
                <a:cubicBezTo>
                  <a:pt x="171352" y="591027"/>
                  <a:pt x="205483" y="582693"/>
                  <a:pt x="220961" y="579518"/>
                </a:cubicBezTo>
                <a:cubicBezTo>
                  <a:pt x="236439" y="576343"/>
                  <a:pt x="238821" y="573962"/>
                  <a:pt x="244774" y="569993"/>
                </a:cubicBezTo>
                <a:cubicBezTo>
                  <a:pt x="250727" y="566024"/>
                  <a:pt x="250727" y="560072"/>
                  <a:pt x="256680" y="555706"/>
                </a:cubicBezTo>
                <a:cubicBezTo>
                  <a:pt x="262633" y="551340"/>
                  <a:pt x="271761" y="545783"/>
                  <a:pt x="280492" y="543799"/>
                </a:cubicBezTo>
                <a:cubicBezTo>
                  <a:pt x="289223" y="541815"/>
                  <a:pt x="301526" y="554514"/>
                  <a:pt x="309067" y="543799"/>
                </a:cubicBezTo>
                <a:cubicBezTo>
                  <a:pt x="316608" y="533084"/>
                  <a:pt x="320577" y="501731"/>
                  <a:pt x="325736" y="479506"/>
                </a:cubicBezTo>
                <a:cubicBezTo>
                  <a:pt x="330895" y="457281"/>
                  <a:pt x="336452" y="430293"/>
                  <a:pt x="340024" y="410449"/>
                </a:cubicBezTo>
                <a:cubicBezTo>
                  <a:pt x="343596" y="390605"/>
                  <a:pt x="347564" y="383858"/>
                  <a:pt x="347167" y="360443"/>
                </a:cubicBezTo>
                <a:cubicBezTo>
                  <a:pt x="346770" y="337028"/>
                  <a:pt x="347961" y="274718"/>
                  <a:pt x="342405" y="234237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타원 6"/>
          <p:cNvSpPr/>
          <p:nvPr/>
        </p:nvSpPr>
        <p:spPr>
          <a:xfrm>
            <a:off x="11006441" y="5460503"/>
            <a:ext cx="76200" cy="135495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타원 73"/>
          <p:cNvSpPr/>
          <p:nvPr/>
        </p:nvSpPr>
        <p:spPr>
          <a:xfrm>
            <a:off x="11036446" y="5489452"/>
            <a:ext cx="24289" cy="63254"/>
          </a:xfrm>
          <a:custGeom>
            <a:avLst/>
            <a:gdLst>
              <a:gd name="connsiteX0" fmla="*/ 0 w 45719"/>
              <a:gd name="connsiteY0" fmla="*/ 34001 h 68001"/>
              <a:gd name="connsiteX1" fmla="*/ 22860 w 45719"/>
              <a:gd name="connsiteY1" fmla="*/ 0 h 68001"/>
              <a:gd name="connsiteX2" fmla="*/ 45720 w 45719"/>
              <a:gd name="connsiteY2" fmla="*/ 34001 h 68001"/>
              <a:gd name="connsiteX3" fmla="*/ 22860 w 45719"/>
              <a:gd name="connsiteY3" fmla="*/ 68002 h 68001"/>
              <a:gd name="connsiteX4" fmla="*/ 0 w 45719"/>
              <a:gd name="connsiteY4" fmla="*/ 34001 h 68001"/>
              <a:gd name="connsiteX0" fmla="*/ 0 w 31433"/>
              <a:gd name="connsiteY0" fmla="*/ 34001 h 68002"/>
              <a:gd name="connsiteX1" fmla="*/ 8573 w 31433"/>
              <a:gd name="connsiteY1" fmla="*/ 0 h 68002"/>
              <a:gd name="connsiteX2" fmla="*/ 31433 w 31433"/>
              <a:gd name="connsiteY2" fmla="*/ 34001 h 68002"/>
              <a:gd name="connsiteX3" fmla="*/ 8573 w 31433"/>
              <a:gd name="connsiteY3" fmla="*/ 68002 h 68002"/>
              <a:gd name="connsiteX4" fmla="*/ 0 w 31433"/>
              <a:gd name="connsiteY4" fmla="*/ 34001 h 68002"/>
              <a:gd name="connsiteX0" fmla="*/ 0 w 24289"/>
              <a:gd name="connsiteY0" fmla="*/ 34009 h 68017"/>
              <a:gd name="connsiteX1" fmla="*/ 8573 w 24289"/>
              <a:gd name="connsiteY1" fmla="*/ 8 h 68017"/>
              <a:gd name="connsiteX2" fmla="*/ 24289 w 24289"/>
              <a:gd name="connsiteY2" fmla="*/ 31628 h 68017"/>
              <a:gd name="connsiteX3" fmla="*/ 8573 w 24289"/>
              <a:gd name="connsiteY3" fmla="*/ 68010 h 68017"/>
              <a:gd name="connsiteX4" fmla="*/ 0 w 24289"/>
              <a:gd name="connsiteY4" fmla="*/ 34009 h 68017"/>
              <a:gd name="connsiteX0" fmla="*/ 0 w 29051"/>
              <a:gd name="connsiteY0" fmla="*/ 31619 h 68002"/>
              <a:gd name="connsiteX1" fmla="*/ 13335 w 29051"/>
              <a:gd name="connsiteY1" fmla="*/ 0 h 68002"/>
              <a:gd name="connsiteX2" fmla="*/ 29051 w 29051"/>
              <a:gd name="connsiteY2" fmla="*/ 31620 h 68002"/>
              <a:gd name="connsiteX3" fmla="*/ 13335 w 29051"/>
              <a:gd name="connsiteY3" fmla="*/ 68002 h 68002"/>
              <a:gd name="connsiteX4" fmla="*/ 0 w 29051"/>
              <a:gd name="connsiteY4" fmla="*/ 31619 h 68002"/>
              <a:gd name="connsiteX0" fmla="*/ 0 w 24289"/>
              <a:gd name="connsiteY0" fmla="*/ 31629 h 68018"/>
              <a:gd name="connsiteX1" fmla="*/ 13335 w 24289"/>
              <a:gd name="connsiteY1" fmla="*/ 10 h 68018"/>
              <a:gd name="connsiteX2" fmla="*/ 24289 w 24289"/>
              <a:gd name="connsiteY2" fmla="*/ 29249 h 68018"/>
              <a:gd name="connsiteX3" fmla="*/ 13335 w 24289"/>
              <a:gd name="connsiteY3" fmla="*/ 68012 h 68018"/>
              <a:gd name="connsiteX4" fmla="*/ 0 w 24289"/>
              <a:gd name="connsiteY4" fmla="*/ 31629 h 68018"/>
              <a:gd name="connsiteX0" fmla="*/ 0 w 24289"/>
              <a:gd name="connsiteY0" fmla="*/ 31629 h 63254"/>
              <a:gd name="connsiteX1" fmla="*/ 13335 w 24289"/>
              <a:gd name="connsiteY1" fmla="*/ 10 h 63254"/>
              <a:gd name="connsiteX2" fmla="*/ 24289 w 24289"/>
              <a:gd name="connsiteY2" fmla="*/ 29249 h 63254"/>
              <a:gd name="connsiteX3" fmla="*/ 13335 w 24289"/>
              <a:gd name="connsiteY3" fmla="*/ 63249 h 63254"/>
              <a:gd name="connsiteX4" fmla="*/ 0 w 24289"/>
              <a:gd name="connsiteY4" fmla="*/ 31629 h 6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9" h="63254">
                <a:moveTo>
                  <a:pt x="0" y="31629"/>
                </a:moveTo>
                <a:cubicBezTo>
                  <a:pt x="0" y="21089"/>
                  <a:pt x="9287" y="407"/>
                  <a:pt x="13335" y="10"/>
                </a:cubicBezTo>
                <a:cubicBezTo>
                  <a:pt x="17383" y="-387"/>
                  <a:pt x="24289" y="10471"/>
                  <a:pt x="24289" y="29249"/>
                </a:cubicBezTo>
                <a:cubicBezTo>
                  <a:pt x="24289" y="48027"/>
                  <a:pt x="17383" y="62852"/>
                  <a:pt x="13335" y="63249"/>
                </a:cubicBezTo>
                <a:cubicBezTo>
                  <a:pt x="9287" y="63646"/>
                  <a:pt x="0" y="42169"/>
                  <a:pt x="0" y="316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자유형 8"/>
          <p:cNvSpPr/>
          <p:nvPr/>
        </p:nvSpPr>
        <p:spPr>
          <a:xfrm>
            <a:off x="11117664" y="5195823"/>
            <a:ext cx="486483" cy="619015"/>
          </a:xfrm>
          <a:custGeom>
            <a:avLst/>
            <a:gdLst>
              <a:gd name="connsiteX0" fmla="*/ 696 w 486483"/>
              <a:gd name="connsiteY0" fmla="*/ 250096 h 619015"/>
              <a:gd name="connsiteX1" fmla="*/ 22127 w 486483"/>
              <a:gd name="connsiteY1" fmla="*/ 142940 h 619015"/>
              <a:gd name="connsiteX2" fmla="*/ 64989 w 486483"/>
              <a:gd name="connsiteY2" fmla="*/ 57215 h 619015"/>
              <a:gd name="connsiteX3" fmla="*/ 145952 w 486483"/>
              <a:gd name="connsiteY3" fmla="*/ 11971 h 619015"/>
              <a:gd name="connsiteX4" fmla="*/ 212627 w 486483"/>
              <a:gd name="connsiteY4" fmla="*/ 65 h 619015"/>
              <a:gd name="connsiteX5" fmla="*/ 276921 w 486483"/>
              <a:gd name="connsiteY5" fmla="*/ 9590 h 619015"/>
              <a:gd name="connsiteX6" fmla="*/ 365027 w 486483"/>
              <a:gd name="connsiteY6" fmla="*/ 52452 h 619015"/>
              <a:gd name="connsiteX7" fmla="*/ 417414 w 486483"/>
              <a:gd name="connsiteY7" fmla="*/ 102458 h 619015"/>
              <a:gd name="connsiteX8" fmla="*/ 467421 w 486483"/>
              <a:gd name="connsiteY8" fmla="*/ 223902 h 619015"/>
              <a:gd name="connsiteX9" fmla="*/ 486471 w 486483"/>
              <a:gd name="connsiteY9" fmla="*/ 342965 h 619015"/>
              <a:gd name="connsiteX10" fmla="*/ 469802 w 486483"/>
              <a:gd name="connsiteY10" fmla="*/ 440596 h 619015"/>
              <a:gd name="connsiteX11" fmla="*/ 438846 w 486483"/>
              <a:gd name="connsiteY11" fmla="*/ 516796 h 619015"/>
              <a:gd name="connsiteX12" fmla="*/ 398364 w 486483"/>
              <a:gd name="connsiteY12" fmla="*/ 564421 h 619015"/>
              <a:gd name="connsiteX13" fmla="*/ 343596 w 486483"/>
              <a:gd name="connsiteY13" fmla="*/ 597758 h 619015"/>
              <a:gd name="connsiteX14" fmla="*/ 288827 w 486483"/>
              <a:gd name="connsiteY14" fmla="*/ 614427 h 619015"/>
              <a:gd name="connsiteX15" fmla="*/ 226914 w 486483"/>
              <a:gd name="connsiteY15" fmla="*/ 616808 h 619015"/>
              <a:gd name="connsiteX16" fmla="*/ 162621 w 486483"/>
              <a:gd name="connsiteY16" fmla="*/ 616808 h 619015"/>
              <a:gd name="connsiteX17" fmla="*/ 93564 w 486483"/>
              <a:gd name="connsiteY17" fmla="*/ 588233 h 619015"/>
              <a:gd name="connsiteX18" fmla="*/ 53083 w 486483"/>
              <a:gd name="connsiteY18" fmla="*/ 545371 h 619015"/>
              <a:gd name="connsiteX19" fmla="*/ 17364 w 486483"/>
              <a:gd name="connsiteY19" fmla="*/ 483458 h 619015"/>
              <a:gd name="connsiteX20" fmla="*/ 10221 w 486483"/>
              <a:gd name="connsiteY20" fmla="*/ 412021 h 619015"/>
              <a:gd name="connsiteX21" fmla="*/ 5458 w 486483"/>
              <a:gd name="connsiteY21" fmla="*/ 357252 h 619015"/>
              <a:gd name="connsiteX22" fmla="*/ 696 w 486483"/>
              <a:gd name="connsiteY22" fmla="*/ 250096 h 61901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</a:cxnLst>
            <a:rect l="l" t="t" r="r" b="b"/>
            <a:pathLst>
              <a:path w="486483" h="619015">
                <a:moveTo>
                  <a:pt x="696" y="250096"/>
                </a:moveTo>
                <a:cubicBezTo>
                  <a:pt x="3474" y="214377"/>
                  <a:pt x="11412" y="175087"/>
                  <a:pt x="22127" y="142940"/>
                </a:cubicBezTo>
                <a:cubicBezTo>
                  <a:pt x="32842" y="110793"/>
                  <a:pt x="44352" y="79043"/>
                  <a:pt x="64989" y="57215"/>
                </a:cubicBezTo>
                <a:cubicBezTo>
                  <a:pt x="85626" y="35387"/>
                  <a:pt x="121346" y="21496"/>
                  <a:pt x="145952" y="11971"/>
                </a:cubicBezTo>
                <a:cubicBezTo>
                  <a:pt x="170558" y="2446"/>
                  <a:pt x="190799" y="462"/>
                  <a:pt x="212627" y="65"/>
                </a:cubicBezTo>
                <a:cubicBezTo>
                  <a:pt x="234455" y="-332"/>
                  <a:pt x="251521" y="859"/>
                  <a:pt x="276921" y="9590"/>
                </a:cubicBezTo>
                <a:cubicBezTo>
                  <a:pt x="302321" y="18321"/>
                  <a:pt x="341612" y="36974"/>
                  <a:pt x="365027" y="52452"/>
                </a:cubicBezTo>
                <a:cubicBezTo>
                  <a:pt x="388442" y="67930"/>
                  <a:pt x="400348" y="73883"/>
                  <a:pt x="417414" y="102458"/>
                </a:cubicBezTo>
                <a:cubicBezTo>
                  <a:pt x="434480" y="131033"/>
                  <a:pt x="455912" y="183818"/>
                  <a:pt x="467421" y="223902"/>
                </a:cubicBezTo>
                <a:cubicBezTo>
                  <a:pt x="478930" y="263986"/>
                  <a:pt x="486074" y="306849"/>
                  <a:pt x="486471" y="342965"/>
                </a:cubicBezTo>
                <a:cubicBezTo>
                  <a:pt x="486868" y="379081"/>
                  <a:pt x="477740" y="411624"/>
                  <a:pt x="469802" y="440596"/>
                </a:cubicBezTo>
                <a:cubicBezTo>
                  <a:pt x="461865" y="469568"/>
                  <a:pt x="450752" y="496159"/>
                  <a:pt x="438846" y="516796"/>
                </a:cubicBezTo>
                <a:cubicBezTo>
                  <a:pt x="426940" y="537433"/>
                  <a:pt x="414239" y="550927"/>
                  <a:pt x="398364" y="564421"/>
                </a:cubicBezTo>
                <a:cubicBezTo>
                  <a:pt x="382489" y="577915"/>
                  <a:pt x="361852" y="589424"/>
                  <a:pt x="343596" y="597758"/>
                </a:cubicBezTo>
                <a:cubicBezTo>
                  <a:pt x="325340" y="606092"/>
                  <a:pt x="308274" y="611252"/>
                  <a:pt x="288827" y="614427"/>
                </a:cubicBezTo>
                <a:cubicBezTo>
                  <a:pt x="269380" y="617602"/>
                  <a:pt x="247948" y="616411"/>
                  <a:pt x="226914" y="616808"/>
                </a:cubicBezTo>
                <a:cubicBezTo>
                  <a:pt x="205880" y="617205"/>
                  <a:pt x="184846" y="621571"/>
                  <a:pt x="162621" y="616808"/>
                </a:cubicBezTo>
                <a:cubicBezTo>
                  <a:pt x="140396" y="612046"/>
                  <a:pt x="111820" y="600139"/>
                  <a:pt x="93564" y="588233"/>
                </a:cubicBezTo>
                <a:cubicBezTo>
                  <a:pt x="75308" y="576327"/>
                  <a:pt x="65783" y="562834"/>
                  <a:pt x="53083" y="545371"/>
                </a:cubicBezTo>
                <a:cubicBezTo>
                  <a:pt x="40383" y="527909"/>
                  <a:pt x="24508" y="505683"/>
                  <a:pt x="17364" y="483458"/>
                </a:cubicBezTo>
                <a:cubicBezTo>
                  <a:pt x="10220" y="461233"/>
                  <a:pt x="12205" y="433055"/>
                  <a:pt x="10221" y="412021"/>
                </a:cubicBezTo>
                <a:cubicBezTo>
                  <a:pt x="8237" y="390987"/>
                  <a:pt x="6649" y="379080"/>
                  <a:pt x="5458" y="357252"/>
                </a:cubicBezTo>
                <a:cubicBezTo>
                  <a:pt x="4267" y="335424"/>
                  <a:pt x="-2082" y="285815"/>
                  <a:pt x="696" y="25009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타원 9"/>
          <p:cNvSpPr/>
          <p:nvPr/>
        </p:nvSpPr>
        <p:spPr>
          <a:xfrm>
            <a:off x="11172415" y="5460503"/>
            <a:ext cx="93582" cy="135496"/>
          </a:xfrm>
          <a:prstGeom prst="ellipse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73"/>
          <p:cNvSpPr/>
          <p:nvPr/>
        </p:nvSpPr>
        <p:spPr>
          <a:xfrm>
            <a:off x="11198371" y="5500917"/>
            <a:ext cx="24289" cy="63254"/>
          </a:xfrm>
          <a:custGeom>
            <a:avLst/>
            <a:gdLst>
              <a:gd name="connsiteX0" fmla="*/ 0 w 45719"/>
              <a:gd name="connsiteY0" fmla="*/ 34001 h 68001"/>
              <a:gd name="connsiteX1" fmla="*/ 22860 w 45719"/>
              <a:gd name="connsiteY1" fmla="*/ 0 h 68001"/>
              <a:gd name="connsiteX2" fmla="*/ 45720 w 45719"/>
              <a:gd name="connsiteY2" fmla="*/ 34001 h 68001"/>
              <a:gd name="connsiteX3" fmla="*/ 22860 w 45719"/>
              <a:gd name="connsiteY3" fmla="*/ 68002 h 68001"/>
              <a:gd name="connsiteX4" fmla="*/ 0 w 45719"/>
              <a:gd name="connsiteY4" fmla="*/ 34001 h 68001"/>
              <a:gd name="connsiteX0" fmla="*/ 0 w 31433"/>
              <a:gd name="connsiteY0" fmla="*/ 34001 h 68002"/>
              <a:gd name="connsiteX1" fmla="*/ 8573 w 31433"/>
              <a:gd name="connsiteY1" fmla="*/ 0 h 68002"/>
              <a:gd name="connsiteX2" fmla="*/ 31433 w 31433"/>
              <a:gd name="connsiteY2" fmla="*/ 34001 h 68002"/>
              <a:gd name="connsiteX3" fmla="*/ 8573 w 31433"/>
              <a:gd name="connsiteY3" fmla="*/ 68002 h 68002"/>
              <a:gd name="connsiteX4" fmla="*/ 0 w 31433"/>
              <a:gd name="connsiteY4" fmla="*/ 34001 h 68002"/>
              <a:gd name="connsiteX0" fmla="*/ 0 w 24289"/>
              <a:gd name="connsiteY0" fmla="*/ 34009 h 68017"/>
              <a:gd name="connsiteX1" fmla="*/ 8573 w 24289"/>
              <a:gd name="connsiteY1" fmla="*/ 8 h 68017"/>
              <a:gd name="connsiteX2" fmla="*/ 24289 w 24289"/>
              <a:gd name="connsiteY2" fmla="*/ 31628 h 68017"/>
              <a:gd name="connsiteX3" fmla="*/ 8573 w 24289"/>
              <a:gd name="connsiteY3" fmla="*/ 68010 h 68017"/>
              <a:gd name="connsiteX4" fmla="*/ 0 w 24289"/>
              <a:gd name="connsiteY4" fmla="*/ 34009 h 68017"/>
              <a:gd name="connsiteX0" fmla="*/ 0 w 29051"/>
              <a:gd name="connsiteY0" fmla="*/ 31619 h 68002"/>
              <a:gd name="connsiteX1" fmla="*/ 13335 w 29051"/>
              <a:gd name="connsiteY1" fmla="*/ 0 h 68002"/>
              <a:gd name="connsiteX2" fmla="*/ 29051 w 29051"/>
              <a:gd name="connsiteY2" fmla="*/ 31620 h 68002"/>
              <a:gd name="connsiteX3" fmla="*/ 13335 w 29051"/>
              <a:gd name="connsiteY3" fmla="*/ 68002 h 68002"/>
              <a:gd name="connsiteX4" fmla="*/ 0 w 29051"/>
              <a:gd name="connsiteY4" fmla="*/ 31619 h 68002"/>
              <a:gd name="connsiteX0" fmla="*/ 0 w 24289"/>
              <a:gd name="connsiteY0" fmla="*/ 31629 h 68018"/>
              <a:gd name="connsiteX1" fmla="*/ 13335 w 24289"/>
              <a:gd name="connsiteY1" fmla="*/ 10 h 68018"/>
              <a:gd name="connsiteX2" fmla="*/ 24289 w 24289"/>
              <a:gd name="connsiteY2" fmla="*/ 29249 h 68018"/>
              <a:gd name="connsiteX3" fmla="*/ 13335 w 24289"/>
              <a:gd name="connsiteY3" fmla="*/ 68012 h 68018"/>
              <a:gd name="connsiteX4" fmla="*/ 0 w 24289"/>
              <a:gd name="connsiteY4" fmla="*/ 31629 h 68018"/>
              <a:gd name="connsiteX0" fmla="*/ 0 w 24289"/>
              <a:gd name="connsiteY0" fmla="*/ 31629 h 63254"/>
              <a:gd name="connsiteX1" fmla="*/ 13335 w 24289"/>
              <a:gd name="connsiteY1" fmla="*/ 10 h 63254"/>
              <a:gd name="connsiteX2" fmla="*/ 24289 w 24289"/>
              <a:gd name="connsiteY2" fmla="*/ 29249 h 63254"/>
              <a:gd name="connsiteX3" fmla="*/ 13335 w 24289"/>
              <a:gd name="connsiteY3" fmla="*/ 63249 h 63254"/>
              <a:gd name="connsiteX4" fmla="*/ 0 w 24289"/>
              <a:gd name="connsiteY4" fmla="*/ 31629 h 63254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</a:cxnLst>
            <a:rect l="l" t="t" r="r" b="b"/>
            <a:pathLst>
              <a:path w="24289" h="63254">
                <a:moveTo>
                  <a:pt x="0" y="31629"/>
                </a:moveTo>
                <a:cubicBezTo>
                  <a:pt x="0" y="21089"/>
                  <a:pt x="9287" y="407"/>
                  <a:pt x="13335" y="10"/>
                </a:cubicBezTo>
                <a:cubicBezTo>
                  <a:pt x="17383" y="-387"/>
                  <a:pt x="24289" y="10471"/>
                  <a:pt x="24289" y="29249"/>
                </a:cubicBezTo>
                <a:cubicBezTo>
                  <a:pt x="24289" y="48027"/>
                  <a:pt x="17383" y="62852"/>
                  <a:pt x="13335" y="63249"/>
                </a:cubicBezTo>
                <a:cubicBezTo>
                  <a:pt x="9287" y="63646"/>
                  <a:pt x="0" y="42169"/>
                  <a:pt x="0" y="31629"/>
                </a:cubicBezTo>
                <a:close/>
              </a:path>
            </a:pathLst>
          </a:cu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자유형 11"/>
          <p:cNvSpPr/>
          <p:nvPr/>
        </p:nvSpPr>
        <p:spPr>
          <a:xfrm>
            <a:off x="11017328" y="5747449"/>
            <a:ext cx="110967" cy="96229"/>
          </a:xfrm>
          <a:custGeom>
            <a:avLst/>
            <a:gdLst>
              <a:gd name="connsiteX0" fmla="*/ 110557 w 110967"/>
              <a:gd name="connsiteY0" fmla="*/ 46132 h 96229"/>
              <a:gd name="connsiteX1" fmla="*/ 74838 w 110967"/>
              <a:gd name="connsiteY1" fmla="*/ 3270 h 96229"/>
              <a:gd name="connsiteX2" fmla="*/ 27213 w 110967"/>
              <a:gd name="connsiteY2" fmla="*/ 5651 h 96229"/>
              <a:gd name="connsiteX3" fmla="*/ 1019 w 110967"/>
              <a:gd name="connsiteY3" fmla="*/ 27082 h 96229"/>
              <a:gd name="connsiteX4" fmla="*/ 8163 w 110967"/>
              <a:gd name="connsiteY4" fmla="*/ 69945 h 96229"/>
              <a:gd name="connsiteX5" fmla="*/ 34357 w 110967"/>
              <a:gd name="connsiteY5" fmla="*/ 91376 h 96229"/>
              <a:gd name="connsiteX6" fmla="*/ 55788 w 110967"/>
              <a:gd name="connsiteY6" fmla="*/ 96139 h 96229"/>
              <a:gd name="connsiteX7" fmla="*/ 36738 w 110967"/>
              <a:gd name="connsiteY7" fmla="*/ 88995 h 96229"/>
              <a:gd name="connsiteX8" fmla="*/ 17688 w 110967"/>
              <a:gd name="connsiteY8" fmla="*/ 79470 h 96229"/>
              <a:gd name="connsiteX9" fmla="*/ 12925 w 110967"/>
              <a:gd name="connsiteY9" fmla="*/ 41370 h 96229"/>
              <a:gd name="connsiteX10" fmla="*/ 31975 w 110967"/>
              <a:gd name="connsiteY10" fmla="*/ 17557 h 96229"/>
              <a:gd name="connsiteX11" fmla="*/ 51025 w 110967"/>
              <a:gd name="connsiteY11" fmla="*/ 3270 h 96229"/>
              <a:gd name="connsiteX12" fmla="*/ 110557 w 110967"/>
              <a:gd name="connsiteY12" fmla="*/ 46132 h 9622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110967" h="96229">
                <a:moveTo>
                  <a:pt x="110557" y="46132"/>
                </a:moveTo>
                <a:cubicBezTo>
                  <a:pt x="114526" y="46132"/>
                  <a:pt x="88729" y="10017"/>
                  <a:pt x="74838" y="3270"/>
                </a:cubicBezTo>
                <a:cubicBezTo>
                  <a:pt x="60947" y="-3477"/>
                  <a:pt x="39516" y="1682"/>
                  <a:pt x="27213" y="5651"/>
                </a:cubicBezTo>
                <a:cubicBezTo>
                  <a:pt x="14910" y="9620"/>
                  <a:pt x="4194" y="16366"/>
                  <a:pt x="1019" y="27082"/>
                </a:cubicBezTo>
                <a:cubicBezTo>
                  <a:pt x="-2156" y="37798"/>
                  <a:pt x="2607" y="59229"/>
                  <a:pt x="8163" y="69945"/>
                </a:cubicBezTo>
                <a:cubicBezTo>
                  <a:pt x="13719" y="80661"/>
                  <a:pt x="26420" y="87010"/>
                  <a:pt x="34357" y="91376"/>
                </a:cubicBezTo>
                <a:cubicBezTo>
                  <a:pt x="42294" y="95742"/>
                  <a:pt x="55391" y="96536"/>
                  <a:pt x="55788" y="96139"/>
                </a:cubicBezTo>
                <a:cubicBezTo>
                  <a:pt x="56185" y="95742"/>
                  <a:pt x="43088" y="91773"/>
                  <a:pt x="36738" y="88995"/>
                </a:cubicBezTo>
                <a:cubicBezTo>
                  <a:pt x="30388" y="86217"/>
                  <a:pt x="21657" y="87408"/>
                  <a:pt x="17688" y="79470"/>
                </a:cubicBezTo>
                <a:cubicBezTo>
                  <a:pt x="13719" y="71533"/>
                  <a:pt x="10544" y="51689"/>
                  <a:pt x="12925" y="41370"/>
                </a:cubicBezTo>
                <a:cubicBezTo>
                  <a:pt x="15306" y="31051"/>
                  <a:pt x="25625" y="23907"/>
                  <a:pt x="31975" y="17557"/>
                </a:cubicBezTo>
                <a:cubicBezTo>
                  <a:pt x="38325" y="11207"/>
                  <a:pt x="42691" y="4064"/>
                  <a:pt x="51025" y="3270"/>
                </a:cubicBezTo>
                <a:cubicBezTo>
                  <a:pt x="59359" y="2476"/>
                  <a:pt x="106588" y="46132"/>
                  <a:pt x="110557" y="4613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11023826" y="5973491"/>
            <a:ext cx="222684" cy="148741"/>
          </a:xfrm>
          <a:custGeom>
            <a:avLst/>
            <a:gdLst>
              <a:gd name="connsiteX0" fmla="*/ 221463 w 222684"/>
              <a:gd name="connsiteY0" fmla="*/ 1065 h 148741"/>
              <a:gd name="connsiteX1" fmla="*/ 128594 w 222684"/>
              <a:gd name="connsiteY1" fmla="*/ 22497 h 148741"/>
              <a:gd name="connsiteX2" fmla="*/ 30963 w 222684"/>
              <a:gd name="connsiteY2" fmla="*/ 41547 h 148741"/>
              <a:gd name="connsiteX3" fmla="*/ 6 w 222684"/>
              <a:gd name="connsiteY3" fmla="*/ 43928 h 148741"/>
              <a:gd name="connsiteX4" fmla="*/ 28581 w 222684"/>
              <a:gd name="connsiteY4" fmla="*/ 72503 h 148741"/>
              <a:gd name="connsiteX5" fmla="*/ 59538 w 222684"/>
              <a:gd name="connsiteY5" fmla="*/ 110603 h 148741"/>
              <a:gd name="connsiteX6" fmla="*/ 111925 w 222684"/>
              <a:gd name="connsiteY6" fmla="*/ 148703 h 148741"/>
              <a:gd name="connsiteX7" fmla="*/ 119069 w 222684"/>
              <a:gd name="connsiteY7" fmla="*/ 103459 h 148741"/>
              <a:gd name="connsiteX8" fmla="*/ 178600 w 222684"/>
              <a:gd name="connsiteY8" fmla="*/ 58215 h 148741"/>
              <a:gd name="connsiteX9" fmla="*/ 221463 w 222684"/>
              <a:gd name="connsiteY9" fmla="*/ 1065 h 1487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</a:cxnLst>
            <a:rect l="l" t="t" r="r" b="b"/>
            <a:pathLst>
              <a:path w="222684" h="148741">
                <a:moveTo>
                  <a:pt x="221463" y="1065"/>
                </a:moveTo>
                <a:cubicBezTo>
                  <a:pt x="213129" y="-4888"/>
                  <a:pt x="160344" y="15750"/>
                  <a:pt x="128594" y="22497"/>
                </a:cubicBezTo>
                <a:cubicBezTo>
                  <a:pt x="96844" y="29244"/>
                  <a:pt x="52394" y="37975"/>
                  <a:pt x="30963" y="41547"/>
                </a:cubicBezTo>
                <a:cubicBezTo>
                  <a:pt x="9532" y="45119"/>
                  <a:pt x="403" y="38769"/>
                  <a:pt x="6" y="43928"/>
                </a:cubicBezTo>
                <a:cubicBezTo>
                  <a:pt x="-391" y="49087"/>
                  <a:pt x="18659" y="61391"/>
                  <a:pt x="28581" y="72503"/>
                </a:cubicBezTo>
                <a:cubicBezTo>
                  <a:pt x="38503" y="83615"/>
                  <a:pt x="45647" y="97903"/>
                  <a:pt x="59538" y="110603"/>
                </a:cubicBezTo>
                <a:cubicBezTo>
                  <a:pt x="73429" y="123303"/>
                  <a:pt x="102003" y="149894"/>
                  <a:pt x="111925" y="148703"/>
                </a:cubicBezTo>
                <a:cubicBezTo>
                  <a:pt x="121847" y="147512"/>
                  <a:pt x="107956" y="118540"/>
                  <a:pt x="119069" y="103459"/>
                </a:cubicBezTo>
                <a:cubicBezTo>
                  <a:pt x="130182" y="88378"/>
                  <a:pt x="163916" y="72503"/>
                  <a:pt x="178600" y="58215"/>
                </a:cubicBezTo>
                <a:cubicBezTo>
                  <a:pt x="193284" y="43928"/>
                  <a:pt x="229797" y="7018"/>
                  <a:pt x="221463" y="1065"/>
                </a:cubicBezTo>
                <a:close/>
              </a:path>
            </a:pathLst>
          </a:custGeom>
          <a:solidFill>
            <a:srgbClr val="953A4C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자유형 13"/>
          <p:cNvSpPr/>
          <p:nvPr/>
        </p:nvSpPr>
        <p:spPr>
          <a:xfrm>
            <a:off x="11117664" y="5934623"/>
            <a:ext cx="486403" cy="261482"/>
          </a:xfrm>
          <a:custGeom>
            <a:avLst/>
            <a:gdLst>
              <a:gd name="connsiteX0" fmla="*/ 864 w 486403"/>
              <a:gd name="connsiteY0" fmla="*/ 182808 h 261482"/>
              <a:gd name="connsiteX1" fmla="*/ 24677 w 486403"/>
              <a:gd name="connsiteY1" fmla="*/ 113752 h 261482"/>
              <a:gd name="connsiteX2" fmla="*/ 77064 w 486403"/>
              <a:gd name="connsiteY2" fmla="*/ 68508 h 261482"/>
              <a:gd name="connsiteX3" fmla="*/ 119927 w 486403"/>
              <a:gd name="connsiteY3" fmla="*/ 39933 h 261482"/>
              <a:gd name="connsiteX4" fmla="*/ 231845 w 486403"/>
              <a:gd name="connsiteY4" fmla="*/ 20883 h 261482"/>
              <a:gd name="connsiteX5" fmla="*/ 365195 w 486403"/>
              <a:gd name="connsiteY5" fmla="*/ 1833 h 261482"/>
              <a:gd name="connsiteX6" fmla="*/ 462827 w 486403"/>
              <a:gd name="connsiteY6" fmla="*/ 1833 h 261482"/>
              <a:gd name="connsiteX7" fmla="*/ 484258 w 486403"/>
              <a:gd name="connsiteY7" fmla="*/ 11358 h 261482"/>
              <a:gd name="connsiteX8" fmla="*/ 481877 w 486403"/>
              <a:gd name="connsiteY8" fmla="*/ 49458 h 261482"/>
              <a:gd name="connsiteX9" fmla="*/ 450920 w 486403"/>
              <a:gd name="connsiteY9" fmla="*/ 99465 h 261482"/>
              <a:gd name="connsiteX10" fmla="*/ 410439 w 486403"/>
              <a:gd name="connsiteY10" fmla="*/ 154233 h 261482"/>
              <a:gd name="connsiteX11" fmla="*/ 350908 w 486403"/>
              <a:gd name="connsiteY11" fmla="*/ 211383 h 261482"/>
              <a:gd name="connsiteX12" fmla="*/ 277089 w 486403"/>
              <a:gd name="connsiteY12" fmla="*/ 249483 h 261482"/>
              <a:gd name="connsiteX13" fmla="*/ 184220 w 486403"/>
              <a:gd name="connsiteY13" fmla="*/ 261390 h 261482"/>
              <a:gd name="connsiteX14" fmla="*/ 117545 w 486403"/>
              <a:gd name="connsiteY14" fmla="*/ 244721 h 261482"/>
              <a:gd name="connsiteX15" fmla="*/ 53252 w 486403"/>
              <a:gd name="connsiteY15" fmla="*/ 220908 h 261482"/>
              <a:gd name="connsiteX16" fmla="*/ 864 w 486403"/>
              <a:gd name="connsiteY16" fmla="*/ 182808 h 2614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486403" h="261482">
                <a:moveTo>
                  <a:pt x="864" y="182808"/>
                </a:moveTo>
                <a:cubicBezTo>
                  <a:pt x="-3898" y="164949"/>
                  <a:pt x="11977" y="132802"/>
                  <a:pt x="24677" y="113752"/>
                </a:cubicBezTo>
                <a:cubicBezTo>
                  <a:pt x="37377" y="94702"/>
                  <a:pt x="61189" y="80811"/>
                  <a:pt x="77064" y="68508"/>
                </a:cubicBezTo>
                <a:cubicBezTo>
                  <a:pt x="92939" y="56205"/>
                  <a:pt x="94130" y="47870"/>
                  <a:pt x="119927" y="39933"/>
                </a:cubicBezTo>
                <a:cubicBezTo>
                  <a:pt x="145724" y="31995"/>
                  <a:pt x="190967" y="27233"/>
                  <a:pt x="231845" y="20883"/>
                </a:cubicBezTo>
                <a:cubicBezTo>
                  <a:pt x="272723" y="14533"/>
                  <a:pt x="326698" y="5008"/>
                  <a:pt x="365195" y="1833"/>
                </a:cubicBezTo>
                <a:cubicBezTo>
                  <a:pt x="403692" y="-1342"/>
                  <a:pt x="442983" y="245"/>
                  <a:pt x="462827" y="1833"/>
                </a:cubicBezTo>
                <a:cubicBezTo>
                  <a:pt x="482671" y="3420"/>
                  <a:pt x="481083" y="3420"/>
                  <a:pt x="484258" y="11358"/>
                </a:cubicBezTo>
                <a:cubicBezTo>
                  <a:pt x="487433" y="19296"/>
                  <a:pt x="487433" y="34774"/>
                  <a:pt x="481877" y="49458"/>
                </a:cubicBezTo>
                <a:cubicBezTo>
                  <a:pt x="476321" y="64142"/>
                  <a:pt x="462826" y="82002"/>
                  <a:pt x="450920" y="99465"/>
                </a:cubicBezTo>
                <a:cubicBezTo>
                  <a:pt x="439014" y="116927"/>
                  <a:pt x="427108" y="135580"/>
                  <a:pt x="410439" y="154233"/>
                </a:cubicBezTo>
                <a:cubicBezTo>
                  <a:pt x="393770" y="172886"/>
                  <a:pt x="373133" y="195508"/>
                  <a:pt x="350908" y="211383"/>
                </a:cubicBezTo>
                <a:cubicBezTo>
                  <a:pt x="328683" y="227258"/>
                  <a:pt x="304870" y="241149"/>
                  <a:pt x="277089" y="249483"/>
                </a:cubicBezTo>
                <a:cubicBezTo>
                  <a:pt x="249308" y="257817"/>
                  <a:pt x="210811" y="262184"/>
                  <a:pt x="184220" y="261390"/>
                </a:cubicBezTo>
                <a:cubicBezTo>
                  <a:pt x="157629" y="260596"/>
                  <a:pt x="139373" y="251468"/>
                  <a:pt x="117545" y="244721"/>
                </a:cubicBezTo>
                <a:cubicBezTo>
                  <a:pt x="95717" y="237974"/>
                  <a:pt x="71508" y="229639"/>
                  <a:pt x="53252" y="220908"/>
                </a:cubicBezTo>
                <a:cubicBezTo>
                  <a:pt x="34996" y="212177"/>
                  <a:pt x="5626" y="200667"/>
                  <a:pt x="864" y="182808"/>
                </a:cubicBezTo>
                <a:close/>
              </a:path>
            </a:pathLst>
          </a:custGeom>
          <a:solidFill>
            <a:srgbClr val="DF6678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10922142" y="5931665"/>
            <a:ext cx="103527" cy="91578"/>
          </a:xfrm>
          <a:custGeom>
            <a:avLst/>
            <a:gdLst>
              <a:gd name="connsiteX0" fmla="*/ 103349 w 103527"/>
              <a:gd name="connsiteY0" fmla="*/ 90516 h 91578"/>
              <a:gd name="connsiteX1" fmla="*/ 53343 w 103527"/>
              <a:gd name="connsiteY1" fmla="*/ 88135 h 91578"/>
              <a:gd name="connsiteX2" fmla="*/ 24768 w 103527"/>
              <a:gd name="connsiteY2" fmla="*/ 69085 h 91578"/>
              <a:gd name="connsiteX3" fmla="*/ 955 w 103527"/>
              <a:gd name="connsiteY3" fmla="*/ 38129 h 91578"/>
              <a:gd name="connsiteX4" fmla="*/ 5718 w 103527"/>
              <a:gd name="connsiteY4" fmla="*/ 9554 h 91578"/>
              <a:gd name="connsiteX5" fmla="*/ 15243 w 103527"/>
              <a:gd name="connsiteY5" fmla="*/ 29 h 91578"/>
              <a:gd name="connsiteX6" fmla="*/ 34293 w 103527"/>
              <a:gd name="connsiteY6" fmla="*/ 11935 h 91578"/>
              <a:gd name="connsiteX7" fmla="*/ 12861 w 103527"/>
              <a:gd name="connsiteY7" fmla="*/ 14316 h 91578"/>
              <a:gd name="connsiteX8" fmla="*/ 5718 w 103527"/>
              <a:gd name="connsiteY8" fmla="*/ 30985 h 91578"/>
              <a:gd name="connsiteX9" fmla="*/ 15243 w 103527"/>
              <a:gd name="connsiteY9" fmla="*/ 59560 h 91578"/>
              <a:gd name="connsiteX10" fmla="*/ 34293 w 103527"/>
              <a:gd name="connsiteY10" fmla="*/ 76229 h 91578"/>
              <a:gd name="connsiteX11" fmla="*/ 103349 w 103527"/>
              <a:gd name="connsiteY11" fmla="*/ 90516 h 9157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</a:cxnLst>
            <a:rect l="l" t="t" r="r" b="b"/>
            <a:pathLst>
              <a:path w="103527" h="91578">
                <a:moveTo>
                  <a:pt x="103349" y="90516"/>
                </a:moveTo>
                <a:cubicBezTo>
                  <a:pt x="106524" y="92500"/>
                  <a:pt x="66440" y="91707"/>
                  <a:pt x="53343" y="88135"/>
                </a:cubicBezTo>
                <a:cubicBezTo>
                  <a:pt x="40246" y="84563"/>
                  <a:pt x="33499" y="77419"/>
                  <a:pt x="24768" y="69085"/>
                </a:cubicBezTo>
                <a:cubicBezTo>
                  <a:pt x="16037" y="60751"/>
                  <a:pt x="4130" y="48051"/>
                  <a:pt x="955" y="38129"/>
                </a:cubicBezTo>
                <a:cubicBezTo>
                  <a:pt x="-2220" y="28207"/>
                  <a:pt x="3337" y="15904"/>
                  <a:pt x="5718" y="9554"/>
                </a:cubicBezTo>
                <a:cubicBezTo>
                  <a:pt x="8099" y="3204"/>
                  <a:pt x="10481" y="-368"/>
                  <a:pt x="15243" y="29"/>
                </a:cubicBezTo>
                <a:cubicBezTo>
                  <a:pt x="20005" y="426"/>
                  <a:pt x="34690" y="9554"/>
                  <a:pt x="34293" y="11935"/>
                </a:cubicBezTo>
                <a:cubicBezTo>
                  <a:pt x="33896" y="14316"/>
                  <a:pt x="17623" y="11141"/>
                  <a:pt x="12861" y="14316"/>
                </a:cubicBezTo>
                <a:cubicBezTo>
                  <a:pt x="8099" y="17491"/>
                  <a:pt x="5321" y="23444"/>
                  <a:pt x="5718" y="30985"/>
                </a:cubicBezTo>
                <a:cubicBezTo>
                  <a:pt x="6115" y="38526"/>
                  <a:pt x="10481" y="52019"/>
                  <a:pt x="15243" y="59560"/>
                </a:cubicBezTo>
                <a:cubicBezTo>
                  <a:pt x="20005" y="67101"/>
                  <a:pt x="25959" y="72260"/>
                  <a:pt x="34293" y="76229"/>
                </a:cubicBezTo>
                <a:cubicBezTo>
                  <a:pt x="42627" y="80198"/>
                  <a:pt x="100174" y="88532"/>
                  <a:pt x="103349" y="90516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6" name="자유형 15"/>
          <p:cNvSpPr/>
          <p:nvPr/>
        </p:nvSpPr>
        <p:spPr>
          <a:xfrm>
            <a:off x="11282578" y="5083933"/>
            <a:ext cx="361158" cy="257432"/>
          </a:xfrm>
          <a:custGeom>
            <a:avLst/>
            <a:gdLst>
              <a:gd name="connsiteX0" fmla="*/ 88 w 361158"/>
              <a:gd name="connsiteY0" fmla="*/ 45280 h 257432"/>
              <a:gd name="connsiteX1" fmla="*/ 73907 w 361158"/>
              <a:gd name="connsiteY1" fmla="*/ 11942 h 257432"/>
              <a:gd name="connsiteX2" fmla="*/ 133438 w 361158"/>
              <a:gd name="connsiteY2" fmla="*/ 21467 h 257432"/>
              <a:gd name="connsiteX3" fmla="*/ 247738 w 361158"/>
              <a:gd name="connsiteY3" fmla="*/ 64330 h 257432"/>
              <a:gd name="connsiteX4" fmla="*/ 304888 w 361158"/>
              <a:gd name="connsiteY4" fmla="*/ 119098 h 257432"/>
              <a:gd name="connsiteX5" fmla="*/ 335844 w 361158"/>
              <a:gd name="connsiteY5" fmla="*/ 192917 h 257432"/>
              <a:gd name="connsiteX6" fmla="*/ 359657 w 361158"/>
              <a:gd name="connsiteY6" fmla="*/ 257211 h 257432"/>
              <a:gd name="connsiteX7" fmla="*/ 354894 w 361158"/>
              <a:gd name="connsiteY7" fmla="*/ 211967 h 257432"/>
              <a:gd name="connsiteX8" fmla="*/ 323938 w 361158"/>
              <a:gd name="connsiteY8" fmla="*/ 157198 h 257432"/>
              <a:gd name="connsiteX9" fmla="*/ 283457 w 361158"/>
              <a:gd name="connsiteY9" fmla="*/ 88142 h 257432"/>
              <a:gd name="connsiteX10" fmla="*/ 231069 w 361158"/>
              <a:gd name="connsiteY10" fmla="*/ 40517 h 257432"/>
              <a:gd name="connsiteX11" fmla="*/ 171538 w 361158"/>
              <a:gd name="connsiteY11" fmla="*/ 16705 h 257432"/>
              <a:gd name="connsiteX12" fmla="*/ 100100 w 361158"/>
              <a:gd name="connsiteY12" fmla="*/ 2417 h 257432"/>
              <a:gd name="connsiteX13" fmla="*/ 59619 w 361158"/>
              <a:gd name="connsiteY13" fmla="*/ 2417 h 257432"/>
              <a:gd name="connsiteX14" fmla="*/ 88 w 361158"/>
              <a:gd name="connsiteY14" fmla="*/ 45280 h 25743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</a:cxnLst>
            <a:rect l="l" t="t" r="r" b="b"/>
            <a:pathLst>
              <a:path w="361158" h="257432">
                <a:moveTo>
                  <a:pt x="88" y="45280"/>
                </a:moveTo>
                <a:cubicBezTo>
                  <a:pt x="2469" y="46867"/>
                  <a:pt x="51682" y="15911"/>
                  <a:pt x="73907" y="11942"/>
                </a:cubicBezTo>
                <a:cubicBezTo>
                  <a:pt x="96132" y="7973"/>
                  <a:pt x="104466" y="12736"/>
                  <a:pt x="133438" y="21467"/>
                </a:cubicBezTo>
                <a:cubicBezTo>
                  <a:pt x="162410" y="30198"/>
                  <a:pt x="219163" y="48058"/>
                  <a:pt x="247738" y="64330"/>
                </a:cubicBezTo>
                <a:cubicBezTo>
                  <a:pt x="276313" y="80602"/>
                  <a:pt x="290204" y="97667"/>
                  <a:pt x="304888" y="119098"/>
                </a:cubicBezTo>
                <a:cubicBezTo>
                  <a:pt x="319572" y="140529"/>
                  <a:pt x="326716" y="169898"/>
                  <a:pt x="335844" y="192917"/>
                </a:cubicBezTo>
                <a:cubicBezTo>
                  <a:pt x="344972" y="215936"/>
                  <a:pt x="356482" y="254036"/>
                  <a:pt x="359657" y="257211"/>
                </a:cubicBezTo>
                <a:cubicBezTo>
                  <a:pt x="362832" y="260386"/>
                  <a:pt x="360847" y="228636"/>
                  <a:pt x="354894" y="211967"/>
                </a:cubicBezTo>
                <a:cubicBezTo>
                  <a:pt x="348941" y="195298"/>
                  <a:pt x="335844" y="177836"/>
                  <a:pt x="323938" y="157198"/>
                </a:cubicBezTo>
                <a:cubicBezTo>
                  <a:pt x="312032" y="136560"/>
                  <a:pt x="298935" y="107589"/>
                  <a:pt x="283457" y="88142"/>
                </a:cubicBezTo>
                <a:cubicBezTo>
                  <a:pt x="267979" y="68695"/>
                  <a:pt x="249722" y="52423"/>
                  <a:pt x="231069" y="40517"/>
                </a:cubicBezTo>
                <a:cubicBezTo>
                  <a:pt x="212416" y="28611"/>
                  <a:pt x="193366" y="23055"/>
                  <a:pt x="171538" y="16705"/>
                </a:cubicBezTo>
                <a:cubicBezTo>
                  <a:pt x="149710" y="10355"/>
                  <a:pt x="118753" y="4798"/>
                  <a:pt x="100100" y="2417"/>
                </a:cubicBezTo>
                <a:cubicBezTo>
                  <a:pt x="81447" y="36"/>
                  <a:pt x="75097" y="-1552"/>
                  <a:pt x="59619" y="2417"/>
                </a:cubicBezTo>
                <a:cubicBezTo>
                  <a:pt x="44141" y="6386"/>
                  <a:pt x="-2293" y="43693"/>
                  <a:pt x="88" y="45280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7" name="자유형 16"/>
          <p:cNvSpPr/>
          <p:nvPr/>
        </p:nvSpPr>
        <p:spPr>
          <a:xfrm>
            <a:off x="10797300" y="5100620"/>
            <a:ext cx="202176" cy="145500"/>
          </a:xfrm>
          <a:custGeom>
            <a:avLst/>
            <a:gdLst>
              <a:gd name="connsiteX0" fmla="*/ 201997 w 202176"/>
              <a:gd name="connsiteY0" fmla="*/ 26211 h 145500"/>
              <a:gd name="connsiteX1" fmla="*/ 118653 w 202176"/>
              <a:gd name="connsiteY1" fmla="*/ 11924 h 145500"/>
              <a:gd name="connsiteX2" fmla="*/ 73410 w 202176"/>
              <a:gd name="connsiteY2" fmla="*/ 47643 h 145500"/>
              <a:gd name="connsiteX3" fmla="*/ 35310 w 202176"/>
              <a:gd name="connsiteY3" fmla="*/ 95268 h 145500"/>
              <a:gd name="connsiteX4" fmla="*/ 1972 w 202176"/>
              <a:gd name="connsiteY4" fmla="*/ 145274 h 145500"/>
              <a:gd name="connsiteX5" fmla="*/ 6735 w 202176"/>
              <a:gd name="connsiteY5" fmla="*/ 111936 h 145500"/>
              <a:gd name="connsiteX6" fmla="*/ 30547 w 202176"/>
              <a:gd name="connsiteY6" fmla="*/ 69074 h 145500"/>
              <a:gd name="connsiteX7" fmla="*/ 59122 w 202176"/>
              <a:gd name="connsiteY7" fmla="*/ 33355 h 145500"/>
              <a:gd name="connsiteX8" fmla="*/ 94841 w 202176"/>
              <a:gd name="connsiteY8" fmla="*/ 9543 h 145500"/>
              <a:gd name="connsiteX9" fmla="*/ 140085 w 202176"/>
              <a:gd name="connsiteY9" fmla="*/ 18 h 145500"/>
              <a:gd name="connsiteX10" fmla="*/ 201997 w 202176"/>
              <a:gd name="connsiteY10" fmla="*/ 26211 h 145500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02176" h="145500">
                <a:moveTo>
                  <a:pt x="201997" y="26211"/>
                </a:moveTo>
                <a:cubicBezTo>
                  <a:pt x="198425" y="28195"/>
                  <a:pt x="140084" y="8352"/>
                  <a:pt x="118653" y="11924"/>
                </a:cubicBezTo>
                <a:cubicBezTo>
                  <a:pt x="97222" y="15496"/>
                  <a:pt x="87300" y="33752"/>
                  <a:pt x="73410" y="47643"/>
                </a:cubicBezTo>
                <a:cubicBezTo>
                  <a:pt x="59520" y="61534"/>
                  <a:pt x="47216" y="78996"/>
                  <a:pt x="35310" y="95268"/>
                </a:cubicBezTo>
                <a:cubicBezTo>
                  <a:pt x="23404" y="111540"/>
                  <a:pt x="6734" y="142496"/>
                  <a:pt x="1972" y="145274"/>
                </a:cubicBezTo>
                <a:cubicBezTo>
                  <a:pt x="-2790" y="148052"/>
                  <a:pt x="1972" y="124636"/>
                  <a:pt x="6735" y="111936"/>
                </a:cubicBezTo>
                <a:cubicBezTo>
                  <a:pt x="11498" y="99236"/>
                  <a:pt x="21816" y="82171"/>
                  <a:pt x="30547" y="69074"/>
                </a:cubicBezTo>
                <a:cubicBezTo>
                  <a:pt x="39278" y="55977"/>
                  <a:pt x="48406" y="43277"/>
                  <a:pt x="59122" y="33355"/>
                </a:cubicBezTo>
                <a:cubicBezTo>
                  <a:pt x="69838" y="23433"/>
                  <a:pt x="81347" y="15099"/>
                  <a:pt x="94841" y="9543"/>
                </a:cubicBezTo>
                <a:cubicBezTo>
                  <a:pt x="108335" y="3987"/>
                  <a:pt x="125401" y="812"/>
                  <a:pt x="140085" y="18"/>
                </a:cubicBezTo>
                <a:cubicBezTo>
                  <a:pt x="154769" y="-776"/>
                  <a:pt x="205569" y="24227"/>
                  <a:pt x="201997" y="26211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8" name="자유형 17"/>
          <p:cNvSpPr/>
          <p:nvPr/>
        </p:nvSpPr>
        <p:spPr>
          <a:xfrm>
            <a:off x="11874611" y="5662531"/>
            <a:ext cx="71530" cy="169159"/>
          </a:xfrm>
          <a:custGeom>
            <a:avLst/>
            <a:gdLst>
              <a:gd name="connsiteX0" fmla="*/ 70042 w 71530"/>
              <a:gd name="connsiteY0" fmla="*/ 82 h 169159"/>
              <a:gd name="connsiteX1" fmla="*/ 17655 w 71530"/>
              <a:gd name="connsiteY1" fmla="*/ 66757 h 169159"/>
              <a:gd name="connsiteX2" fmla="*/ 986 w 71530"/>
              <a:gd name="connsiteY2" fmla="*/ 135813 h 169159"/>
              <a:gd name="connsiteX3" fmla="*/ 3367 w 71530"/>
              <a:gd name="connsiteY3" fmla="*/ 159625 h 169159"/>
              <a:gd name="connsiteX4" fmla="*/ 15274 w 71530"/>
              <a:gd name="connsiteY4" fmla="*/ 107238 h 169159"/>
              <a:gd name="connsiteX5" fmla="*/ 24799 w 71530"/>
              <a:gd name="connsiteY5" fmla="*/ 76282 h 169159"/>
              <a:gd name="connsiteX6" fmla="*/ 39086 w 71530"/>
              <a:gd name="connsiteY6" fmla="*/ 61994 h 169159"/>
              <a:gd name="connsiteX7" fmla="*/ 53374 w 71530"/>
              <a:gd name="connsiteY7" fmla="*/ 73900 h 169159"/>
              <a:gd name="connsiteX8" fmla="*/ 60517 w 71530"/>
              <a:gd name="connsiteY8" fmla="*/ 107238 h 169159"/>
              <a:gd name="connsiteX9" fmla="*/ 55755 w 71530"/>
              <a:gd name="connsiteY9" fmla="*/ 145338 h 169159"/>
              <a:gd name="connsiteX10" fmla="*/ 39086 w 71530"/>
              <a:gd name="connsiteY10" fmla="*/ 169150 h 169159"/>
              <a:gd name="connsiteX11" fmla="*/ 58136 w 71530"/>
              <a:gd name="connsiteY11" fmla="*/ 147719 h 169159"/>
              <a:gd name="connsiteX12" fmla="*/ 70042 w 71530"/>
              <a:gd name="connsiteY12" fmla="*/ 112000 h 169159"/>
              <a:gd name="connsiteX13" fmla="*/ 70042 w 71530"/>
              <a:gd name="connsiteY13" fmla="*/ 76282 h 169159"/>
              <a:gd name="connsiteX14" fmla="*/ 58136 w 71530"/>
              <a:gd name="connsiteY14" fmla="*/ 61994 h 169159"/>
              <a:gd name="connsiteX15" fmla="*/ 39086 w 71530"/>
              <a:gd name="connsiteY15" fmla="*/ 52469 h 169159"/>
              <a:gd name="connsiteX16" fmla="*/ 70042 w 71530"/>
              <a:gd name="connsiteY16" fmla="*/ 82 h 16915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</a:cxnLst>
            <a:rect l="l" t="t" r="r" b="b"/>
            <a:pathLst>
              <a:path w="71530" h="169159">
                <a:moveTo>
                  <a:pt x="70042" y="82"/>
                </a:moveTo>
                <a:cubicBezTo>
                  <a:pt x="66470" y="2463"/>
                  <a:pt x="29164" y="44135"/>
                  <a:pt x="17655" y="66757"/>
                </a:cubicBezTo>
                <a:cubicBezTo>
                  <a:pt x="6146" y="89379"/>
                  <a:pt x="3367" y="120335"/>
                  <a:pt x="986" y="135813"/>
                </a:cubicBezTo>
                <a:cubicBezTo>
                  <a:pt x="-1395" y="151291"/>
                  <a:pt x="986" y="164387"/>
                  <a:pt x="3367" y="159625"/>
                </a:cubicBezTo>
                <a:cubicBezTo>
                  <a:pt x="5748" y="154863"/>
                  <a:pt x="11702" y="121128"/>
                  <a:pt x="15274" y="107238"/>
                </a:cubicBezTo>
                <a:cubicBezTo>
                  <a:pt x="18846" y="93348"/>
                  <a:pt x="20830" y="83823"/>
                  <a:pt x="24799" y="76282"/>
                </a:cubicBezTo>
                <a:cubicBezTo>
                  <a:pt x="28768" y="68741"/>
                  <a:pt x="34324" y="62391"/>
                  <a:pt x="39086" y="61994"/>
                </a:cubicBezTo>
                <a:cubicBezTo>
                  <a:pt x="43848" y="61597"/>
                  <a:pt x="49802" y="66359"/>
                  <a:pt x="53374" y="73900"/>
                </a:cubicBezTo>
                <a:cubicBezTo>
                  <a:pt x="56946" y="81441"/>
                  <a:pt x="60120" y="95332"/>
                  <a:pt x="60517" y="107238"/>
                </a:cubicBezTo>
                <a:cubicBezTo>
                  <a:pt x="60914" y="119144"/>
                  <a:pt x="59327" y="135019"/>
                  <a:pt x="55755" y="145338"/>
                </a:cubicBezTo>
                <a:cubicBezTo>
                  <a:pt x="52183" y="155657"/>
                  <a:pt x="38689" y="168753"/>
                  <a:pt x="39086" y="169150"/>
                </a:cubicBezTo>
                <a:cubicBezTo>
                  <a:pt x="39483" y="169547"/>
                  <a:pt x="52977" y="157244"/>
                  <a:pt x="58136" y="147719"/>
                </a:cubicBezTo>
                <a:cubicBezTo>
                  <a:pt x="63295" y="138194"/>
                  <a:pt x="68058" y="123906"/>
                  <a:pt x="70042" y="112000"/>
                </a:cubicBezTo>
                <a:cubicBezTo>
                  <a:pt x="72026" y="100094"/>
                  <a:pt x="72026" y="84616"/>
                  <a:pt x="70042" y="76282"/>
                </a:cubicBezTo>
                <a:cubicBezTo>
                  <a:pt x="68058" y="67948"/>
                  <a:pt x="63295" y="65963"/>
                  <a:pt x="58136" y="61994"/>
                </a:cubicBezTo>
                <a:cubicBezTo>
                  <a:pt x="52977" y="58025"/>
                  <a:pt x="42261" y="57628"/>
                  <a:pt x="39086" y="52469"/>
                </a:cubicBezTo>
                <a:cubicBezTo>
                  <a:pt x="35911" y="47310"/>
                  <a:pt x="73614" y="-2299"/>
                  <a:pt x="70042" y="8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9" name="자유형 18"/>
          <p:cNvSpPr/>
          <p:nvPr/>
        </p:nvSpPr>
        <p:spPr>
          <a:xfrm>
            <a:off x="10715871" y="5523831"/>
            <a:ext cx="86388" cy="258145"/>
          </a:xfrm>
          <a:custGeom>
            <a:avLst/>
            <a:gdLst>
              <a:gd name="connsiteX0" fmla="*/ 58957 w 86388"/>
              <a:gd name="connsiteY0" fmla="*/ 3229 h 258145"/>
              <a:gd name="connsiteX1" fmla="*/ 6569 w 86388"/>
              <a:gd name="connsiteY1" fmla="*/ 34186 h 258145"/>
              <a:gd name="connsiteX2" fmla="*/ 1807 w 86388"/>
              <a:gd name="connsiteY2" fmla="*/ 98479 h 258145"/>
              <a:gd name="connsiteX3" fmla="*/ 16094 w 86388"/>
              <a:gd name="connsiteY3" fmla="*/ 200873 h 258145"/>
              <a:gd name="connsiteX4" fmla="*/ 49432 w 86388"/>
              <a:gd name="connsiteY4" fmla="*/ 258023 h 258145"/>
              <a:gd name="connsiteX5" fmla="*/ 68482 w 86388"/>
              <a:gd name="connsiteY5" fmla="*/ 186586 h 258145"/>
              <a:gd name="connsiteX6" fmla="*/ 85150 w 86388"/>
              <a:gd name="connsiteY6" fmla="*/ 148486 h 258145"/>
              <a:gd name="connsiteX7" fmla="*/ 82769 w 86388"/>
              <a:gd name="connsiteY7" fmla="*/ 110386 h 258145"/>
              <a:gd name="connsiteX8" fmla="*/ 58957 w 86388"/>
              <a:gd name="connsiteY8" fmla="*/ 3229 h 25814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</a:cxnLst>
            <a:rect l="l" t="t" r="r" b="b"/>
            <a:pathLst>
              <a:path w="86388" h="258145">
                <a:moveTo>
                  <a:pt x="58957" y="3229"/>
                </a:moveTo>
                <a:cubicBezTo>
                  <a:pt x="46257" y="-9471"/>
                  <a:pt x="16094" y="18311"/>
                  <a:pt x="6569" y="34186"/>
                </a:cubicBezTo>
                <a:cubicBezTo>
                  <a:pt x="-2956" y="50061"/>
                  <a:pt x="220" y="70698"/>
                  <a:pt x="1807" y="98479"/>
                </a:cubicBezTo>
                <a:cubicBezTo>
                  <a:pt x="3394" y="126260"/>
                  <a:pt x="8157" y="174282"/>
                  <a:pt x="16094" y="200873"/>
                </a:cubicBezTo>
                <a:cubicBezTo>
                  <a:pt x="24031" y="227464"/>
                  <a:pt x="40701" y="260404"/>
                  <a:pt x="49432" y="258023"/>
                </a:cubicBezTo>
                <a:cubicBezTo>
                  <a:pt x="58163" y="255642"/>
                  <a:pt x="62529" y="204842"/>
                  <a:pt x="68482" y="186586"/>
                </a:cubicBezTo>
                <a:cubicBezTo>
                  <a:pt x="74435" y="168330"/>
                  <a:pt x="82769" y="161186"/>
                  <a:pt x="85150" y="148486"/>
                </a:cubicBezTo>
                <a:cubicBezTo>
                  <a:pt x="87531" y="135786"/>
                  <a:pt x="86341" y="126658"/>
                  <a:pt x="82769" y="110386"/>
                </a:cubicBezTo>
                <a:cubicBezTo>
                  <a:pt x="79197" y="94114"/>
                  <a:pt x="71657" y="15929"/>
                  <a:pt x="58957" y="3229"/>
                </a:cubicBezTo>
                <a:close/>
              </a:path>
            </a:pathLst>
          </a:custGeom>
          <a:solidFill>
            <a:srgbClr val="F5CDA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자유형 19"/>
          <p:cNvSpPr/>
          <p:nvPr/>
        </p:nvSpPr>
        <p:spPr>
          <a:xfrm>
            <a:off x="11248118" y="6169775"/>
            <a:ext cx="354614" cy="140538"/>
          </a:xfrm>
          <a:custGeom>
            <a:avLst/>
            <a:gdLst>
              <a:gd name="connsiteX0" fmla="*/ 1210 w 354614"/>
              <a:gd name="connsiteY0" fmla="*/ 90531 h 140538"/>
              <a:gd name="connsiteX1" fmla="*/ 34548 w 354614"/>
              <a:gd name="connsiteY1" fmla="*/ 131013 h 140538"/>
              <a:gd name="connsiteX2" fmla="*/ 86935 w 354614"/>
              <a:gd name="connsiteY2" fmla="*/ 140538 h 140538"/>
              <a:gd name="connsiteX3" fmla="*/ 151229 w 354614"/>
              <a:gd name="connsiteY3" fmla="*/ 131013 h 140538"/>
              <a:gd name="connsiteX4" fmla="*/ 241717 w 354614"/>
              <a:gd name="connsiteY4" fmla="*/ 97675 h 140538"/>
              <a:gd name="connsiteX5" fmla="*/ 334585 w 354614"/>
              <a:gd name="connsiteY5" fmla="*/ 38144 h 140538"/>
              <a:gd name="connsiteX6" fmla="*/ 351254 w 354614"/>
              <a:gd name="connsiteY6" fmla="*/ 44 h 140538"/>
              <a:gd name="connsiteX7" fmla="*/ 286960 w 354614"/>
              <a:gd name="connsiteY7" fmla="*/ 31000 h 140538"/>
              <a:gd name="connsiteX8" fmla="*/ 232192 w 354614"/>
              <a:gd name="connsiteY8" fmla="*/ 54813 h 140538"/>
              <a:gd name="connsiteX9" fmla="*/ 196473 w 354614"/>
              <a:gd name="connsiteY9" fmla="*/ 66719 h 140538"/>
              <a:gd name="connsiteX10" fmla="*/ 146467 w 354614"/>
              <a:gd name="connsiteY10" fmla="*/ 81006 h 140538"/>
              <a:gd name="connsiteX11" fmla="*/ 77410 w 354614"/>
              <a:gd name="connsiteY11" fmla="*/ 97675 h 140538"/>
              <a:gd name="connsiteX12" fmla="*/ 1210 w 354614"/>
              <a:gd name="connsiteY12" fmla="*/ 90531 h 14053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</a:cxnLst>
            <a:rect l="l" t="t" r="r" b="b"/>
            <a:pathLst>
              <a:path w="354614" h="140538">
                <a:moveTo>
                  <a:pt x="1210" y="90531"/>
                </a:moveTo>
                <a:cubicBezTo>
                  <a:pt x="-5934" y="96087"/>
                  <a:pt x="20261" y="122679"/>
                  <a:pt x="34548" y="131013"/>
                </a:cubicBezTo>
                <a:cubicBezTo>
                  <a:pt x="48835" y="139347"/>
                  <a:pt x="67488" y="140538"/>
                  <a:pt x="86935" y="140538"/>
                </a:cubicBezTo>
                <a:cubicBezTo>
                  <a:pt x="106382" y="140538"/>
                  <a:pt x="125432" y="138157"/>
                  <a:pt x="151229" y="131013"/>
                </a:cubicBezTo>
                <a:cubicBezTo>
                  <a:pt x="177026" y="123869"/>
                  <a:pt x="211158" y="113153"/>
                  <a:pt x="241717" y="97675"/>
                </a:cubicBezTo>
                <a:cubicBezTo>
                  <a:pt x="272276" y="82197"/>
                  <a:pt x="316329" y="54416"/>
                  <a:pt x="334585" y="38144"/>
                </a:cubicBezTo>
                <a:cubicBezTo>
                  <a:pt x="352841" y="21872"/>
                  <a:pt x="359192" y="1235"/>
                  <a:pt x="351254" y="44"/>
                </a:cubicBezTo>
                <a:cubicBezTo>
                  <a:pt x="343316" y="-1147"/>
                  <a:pt x="306804" y="21872"/>
                  <a:pt x="286960" y="31000"/>
                </a:cubicBezTo>
                <a:cubicBezTo>
                  <a:pt x="267116" y="40128"/>
                  <a:pt x="247273" y="48860"/>
                  <a:pt x="232192" y="54813"/>
                </a:cubicBezTo>
                <a:cubicBezTo>
                  <a:pt x="217111" y="60766"/>
                  <a:pt x="210760" y="62354"/>
                  <a:pt x="196473" y="66719"/>
                </a:cubicBezTo>
                <a:cubicBezTo>
                  <a:pt x="182186" y="71084"/>
                  <a:pt x="166311" y="75847"/>
                  <a:pt x="146467" y="81006"/>
                </a:cubicBezTo>
                <a:cubicBezTo>
                  <a:pt x="126623" y="86165"/>
                  <a:pt x="98047" y="96088"/>
                  <a:pt x="77410" y="97675"/>
                </a:cubicBezTo>
                <a:cubicBezTo>
                  <a:pt x="56773" y="99262"/>
                  <a:pt x="8354" y="84975"/>
                  <a:pt x="1210" y="90531"/>
                </a:cubicBezTo>
                <a:close/>
              </a:path>
            </a:pathLst>
          </a:custGeom>
          <a:solidFill>
            <a:srgbClr val="F5CDAA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자유형 20"/>
          <p:cNvSpPr/>
          <p:nvPr/>
        </p:nvSpPr>
        <p:spPr>
          <a:xfrm>
            <a:off x="11186833" y="6184006"/>
            <a:ext cx="923012" cy="673995"/>
          </a:xfrm>
          <a:custGeom>
            <a:avLst/>
            <a:gdLst>
              <a:gd name="connsiteX0" fmla="*/ 657064 w 923012"/>
              <a:gd name="connsiteY0" fmla="*/ 399 h 673995"/>
              <a:gd name="connsiteX1" fmla="*/ 669714 w 923012"/>
              <a:gd name="connsiteY1" fmla="*/ 4864 h 673995"/>
              <a:gd name="connsiteX2" fmla="*/ 714958 w 923012"/>
              <a:gd name="connsiteY2" fmla="*/ 12008 h 673995"/>
              <a:gd name="connsiteX3" fmla="*/ 781633 w 923012"/>
              <a:gd name="connsiteY3" fmla="*/ 54870 h 673995"/>
              <a:gd name="connsiteX4" fmla="*/ 826877 w 923012"/>
              <a:gd name="connsiteY4" fmla="*/ 123926 h 673995"/>
              <a:gd name="connsiteX5" fmla="*/ 853070 w 923012"/>
              <a:gd name="connsiteY5" fmla="*/ 262039 h 673995"/>
              <a:gd name="connsiteX6" fmla="*/ 864977 w 923012"/>
              <a:gd name="connsiteY6" fmla="*/ 404914 h 673995"/>
              <a:gd name="connsiteX7" fmla="*/ 884027 w 923012"/>
              <a:gd name="connsiteY7" fmla="*/ 516833 h 673995"/>
              <a:gd name="connsiteX8" fmla="*/ 919745 w 923012"/>
              <a:gd name="connsiteY8" fmla="*/ 662089 h 673995"/>
              <a:gd name="connsiteX9" fmla="*/ 923012 w 923012"/>
              <a:gd name="connsiteY9" fmla="*/ 673995 h 673995"/>
              <a:gd name="connsiteX10" fmla="*/ 918633 w 923012"/>
              <a:gd name="connsiteY10" fmla="*/ 673995 h 673995"/>
              <a:gd name="connsiteX11" fmla="*/ 916230 w 923012"/>
              <a:gd name="connsiteY11" fmla="*/ 673530 h 673995"/>
              <a:gd name="connsiteX12" fmla="*/ 910964 w 923012"/>
              <a:gd name="connsiteY12" fmla="*/ 673995 h 673995"/>
              <a:gd name="connsiteX13" fmla="*/ 72904 w 923012"/>
              <a:gd name="connsiteY13" fmla="*/ 673995 h 673995"/>
              <a:gd name="connsiteX14" fmla="*/ 70383 w 923012"/>
              <a:gd name="connsiteY14" fmla="*/ 663428 h 673995"/>
              <a:gd name="connsiteX15" fmla="*/ 81545 w 923012"/>
              <a:gd name="connsiteY15" fmla="*/ 623989 h 673995"/>
              <a:gd name="connsiteX16" fmla="*/ 57733 w 923012"/>
              <a:gd name="connsiteY16" fmla="*/ 535883 h 673995"/>
              <a:gd name="connsiteX17" fmla="*/ 14870 w 923012"/>
              <a:gd name="connsiteY17" fmla="*/ 402533 h 673995"/>
              <a:gd name="connsiteX18" fmla="*/ 583 w 923012"/>
              <a:gd name="connsiteY18" fmla="*/ 345383 h 673995"/>
              <a:gd name="connsiteX19" fmla="*/ 26777 w 923012"/>
              <a:gd name="connsiteY19" fmla="*/ 250133 h 673995"/>
              <a:gd name="connsiteX20" fmla="*/ 95833 w 923012"/>
              <a:gd name="connsiteY20" fmla="*/ 173933 h 673995"/>
              <a:gd name="connsiteX21" fmla="*/ 145839 w 923012"/>
              <a:gd name="connsiteY21" fmla="*/ 147739 h 673995"/>
              <a:gd name="connsiteX22" fmla="*/ 205370 w 923012"/>
              <a:gd name="connsiteY22" fmla="*/ 159645 h 673995"/>
              <a:gd name="connsiteX23" fmla="*/ 312527 w 923012"/>
              <a:gd name="connsiteY23" fmla="*/ 190601 h 673995"/>
              <a:gd name="connsiteX24" fmla="*/ 441114 w 923012"/>
              <a:gd name="connsiteY24" fmla="*/ 90589 h 673995"/>
              <a:gd name="connsiteX25" fmla="*/ 626852 w 923012"/>
              <a:gd name="connsiteY25" fmla="*/ 7245 h 673995"/>
              <a:gd name="connsiteX26" fmla="*/ 657064 w 923012"/>
              <a:gd name="connsiteY26" fmla="*/ 399 h 6739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</a:cxnLst>
            <a:rect l="l" t="t" r="r" b="b"/>
            <a:pathLst>
              <a:path w="923012" h="673995">
                <a:moveTo>
                  <a:pt x="657064" y="399"/>
                </a:moveTo>
                <a:cubicBezTo>
                  <a:pt x="661181" y="1491"/>
                  <a:pt x="662372" y="4467"/>
                  <a:pt x="669714" y="4864"/>
                </a:cubicBezTo>
                <a:cubicBezTo>
                  <a:pt x="684398" y="5658"/>
                  <a:pt x="696305" y="3674"/>
                  <a:pt x="714958" y="12008"/>
                </a:cubicBezTo>
                <a:cubicBezTo>
                  <a:pt x="733611" y="20342"/>
                  <a:pt x="762980" y="36217"/>
                  <a:pt x="781633" y="54870"/>
                </a:cubicBezTo>
                <a:cubicBezTo>
                  <a:pt x="800286" y="73523"/>
                  <a:pt x="814971" y="89398"/>
                  <a:pt x="826877" y="123926"/>
                </a:cubicBezTo>
                <a:cubicBezTo>
                  <a:pt x="838783" y="158454"/>
                  <a:pt x="846720" y="215208"/>
                  <a:pt x="853070" y="262039"/>
                </a:cubicBezTo>
                <a:cubicBezTo>
                  <a:pt x="859420" y="308870"/>
                  <a:pt x="859817" y="362448"/>
                  <a:pt x="864977" y="404914"/>
                </a:cubicBezTo>
                <a:cubicBezTo>
                  <a:pt x="870137" y="447380"/>
                  <a:pt x="874899" y="473971"/>
                  <a:pt x="884027" y="516833"/>
                </a:cubicBezTo>
                <a:cubicBezTo>
                  <a:pt x="893155" y="559695"/>
                  <a:pt x="919745" y="635499"/>
                  <a:pt x="919745" y="662089"/>
                </a:cubicBezTo>
                <a:lnTo>
                  <a:pt x="923012" y="673995"/>
                </a:lnTo>
                <a:lnTo>
                  <a:pt x="918633" y="673995"/>
                </a:lnTo>
                <a:lnTo>
                  <a:pt x="916230" y="673530"/>
                </a:lnTo>
                <a:lnTo>
                  <a:pt x="910964" y="673995"/>
                </a:lnTo>
                <a:lnTo>
                  <a:pt x="72904" y="673995"/>
                </a:lnTo>
                <a:lnTo>
                  <a:pt x="70383" y="663428"/>
                </a:lnTo>
                <a:cubicBezTo>
                  <a:pt x="73905" y="650976"/>
                  <a:pt x="85911" y="637284"/>
                  <a:pt x="81545" y="623989"/>
                </a:cubicBezTo>
                <a:cubicBezTo>
                  <a:pt x="72814" y="597399"/>
                  <a:pt x="68845" y="572792"/>
                  <a:pt x="57733" y="535883"/>
                </a:cubicBezTo>
                <a:cubicBezTo>
                  <a:pt x="46621" y="498974"/>
                  <a:pt x="24395" y="434283"/>
                  <a:pt x="14870" y="402533"/>
                </a:cubicBezTo>
                <a:cubicBezTo>
                  <a:pt x="5345" y="370783"/>
                  <a:pt x="-2195" y="366020"/>
                  <a:pt x="583" y="345383"/>
                </a:cubicBezTo>
                <a:cubicBezTo>
                  <a:pt x="3361" y="324745"/>
                  <a:pt x="10902" y="278708"/>
                  <a:pt x="26777" y="250133"/>
                </a:cubicBezTo>
                <a:cubicBezTo>
                  <a:pt x="42652" y="221558"/>
                  <a:pt x="75989" y="190999"/>
                  <a:pt x="95833" y="173933"/>
                </a:cubicBezTo>
                <a:cubicBezTo>
                  <a:pt x="115677" y="156867"/>
                  <a:pt x="127583" y="150120"/>
                  <a:pt x="145839" y="147739"/>
                </a:cubicBezTo>
                <a:cubicBezTo>
                  <a:pt x="164095" y="145358"/>
                  <a:pt x="177589" y="152501"/>
                  <a:pt x="205370" y="159645"/>
                </a:cubicBezTo>
                <a:cubicBezTo>
                  <a:pt x="233151" y="166789"/>
                  <a:pt x="273236" y="202110"/>
                  <a:pt x="312527" y="190601"/>
                </a:cubicBezTo>
                <a:cubicBezTo>
                  <a:pt x="351818" y="179092"/>
                  <a:pt x="388727" y="121148"/>
                  <a:pt x="441114" y="90589"/>
                </a:cubicBezTo>
                <a:cubicBezTo>
                  <a:pt x="493501" y="60030"/>
                  <a:pt x="588752" y="21532"/>
                  <a:pt x="626852" y="7245"/>
                </a:cubicBezTo>
                <a:cubicBezTo>
                  <a:pt x="645902" y="102"/>
                  <a:pt x="652946" y="-692"/>
                  <a:pt x="657064" y="399"/>
                </a:cubicBezTo>
                <a:close/>
              </a:path>
            </a:pathLst>
          </a:custGeom>
          <a:solidFill>
            <a:srgbClr val="F9E6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2" name="자유형 21"/>
          <p:cNvSpPr/>
          <p:nvPr/>
        </p:nvSpPr>
        <p:spPr>
          <a:xfrm>
            <a:off x="11164635" y="6038313"/>
            <a:ext cx="680005" cy="569912"/>
          </a:xfrm>
          <a:custGeom>
            <a:avLst/>
            <a:gdLst>
              <a:gd name="connsiteX0" fmla="*/ 14473 w 678842"/>
              <a:gd name="connsiteY0" fmla="*/ 200562 h 569912"/>
              <a:gd name="connsiteX1" fmla="*/ 186 w 678842"/>
              <a:gd name="connsiteY1" fmla="*/ 288668 h 569912"/>
              <a:gd name="connsiteX2" fmla="*/ 7329 w 678842"/>
              <a:gd name="connsiteY2" fmla="*/ 414875 h 569912"/>
              <a:gd name="connsiteX3" fmla="*/ 21617 w 678842"/>
              <a:gd name="connsiteY3" fmla="*/ 488693 h 569912"/>
              <a:gd name="connsiteX4" fmla="*/ 40667 w 678842"/>
              <a:gd name="connsiteY4" fmla="*/ 543462 h 569912"/>
              <a:gd name="connsiteX5" fmla="*/ 83529 w 678842"/>
              <a:gd name="connsiteY5" fmla="*/ 452975 h 569912"/>
              <a:gd name="connsiteX6" fmla="*/ 143061 w 678842"/>
              <a:gd name="connsiteY6" fmla="*/ 362487 h 569912"/>
              <a:gd name="connsiteX7" fmla="*/ 166873 w 678842"/>
              <a:gd name="connsiteY7" fmla="*/ 298193 h 569912"/>
              <a:gd name="connsiteX8" fmla="*/ 216879 w 678842"/>
              <a:gd name="connsiteY8" fmla="*/ 360106 h 569912"/>
              <a:gd name="connsiteX9" fmla="*/ 278792 w 678842"/>
              <a:gd name="connsiteY9" fmla="*/ 429162 h 569912"/>
              <a:gd name="connsiteX10" fmla="*/ 340704 w 678842"/>
              <a:gd name="connsiteY10" fmla="*/ 502981 h 569912"/>
              <a:gd name="connsiteX11" fmla="*/ 400236 w 678842"/>
              <a:gd name="connsiteY11" fmla="*/ 552987 h 569912"/>
              <a:gd name="connsiteX12" fmla="*/ 412142 w 678842"/>
              <a:gd name="connsiteY12" fmla="*/ 567275 h 569912"/>
              <a:gd name="connsiteX13" fmla="*/ 450242 w 678842"/>
              <a:gd name="connsiteY13" fmla="*/ 505362 h 569912"/>
              <a:gd name="connsiteX14" fmla="*/ 500248 w 678842"/>
              <a:gd name="connsiteY14" fmla="*/ 431543 h 569912"/>
              <a:gd name="connsiteX15" fmla="*/ 512154 w 678842"/>
              <a:gd name="connsiteY15" fmla="*/ 405350 h 569912"/>
              <a:gd name="connsiteX16" fmla="*/ 531204 w 678842"/>
              <a:gd name="connsiteY16" fmla="*/ 293431 h 569912"/>
              <a:gd name="connsiteX17" fmla="*/ 557398 w 678842"/>
              <a:gd name="connsiteY17" fmla="*/ 219612 h 569912"/>
              <a:gd name="connsiteX18" fmla="*/ 583592 w 678842"/>
              <a:gd name="connsiteY18" fmla="*/ 186275 h 569912"/>
              <a:gd name="connsiteX19" fmla="*/ 624073 w 678842"/>
              <a:gd name="connsiteY19" fmla="*/ 167225 h 569912"/>
              <a:gd name="connsiteX20" fmla="*/ 650267 w 678842"/>
              <a:gd name="connsiteY20" fmla="*/ 145793 h 569912"/>
              <a:gd name="connsiteX21" fmla="*/ 678842 w 678842"/>
              <a:gd name="connsiteY21" fmla="*/ 148175 h 569912"/>
              <a:gd name="connsiteX22" fmla="*/ 650267 w 678842"/>
              <a:gd name="connsiteY22" fmla="*/ 74356 h 569912"/>
              <a:gd name="connsiteX23" fmla="*/ 602642 w 678842"/>
              <a:gd name="connsiteY23" fmla="*/ 537 h 569912"/>
              <a:gd name="connsiteX24" fmla="*/ 552636 w 678842"/>
              <a:gd name="connsiteY24" fmla="*/ 43400 h 569912"/>
              <a:gd name="connsiteX25" fmla="*/ 495486 w 678842"/>
              <a:gd name="connsiteY25" fmla="*/ 88643 h 569912"/>
              <a:gd name="connsiteX26" fmla="*/ 443098 w 678842"/>
              <a:gd name="connsiteY26" fmla="*/ 126743 h 569912"/>
              <a:gd name="connsiteX27" fmla="*/ 431192 w 678842"/>
              <a:gd name="connsiteY27" fmla="*/ 157700 h 569912"/>
              <a:gd name="connsiteX28" fmla="*/ 393092 w 678842"/>
              <a:gd name="connsiteY28" fmla="*/ 195800 h 569912"/>
              <a:gd name="connsiteX29" fmla="*/ 319273 w 678842"/>
              <a:gd name="connsiteY29" fmla="*/ 236281 h 569912"/>
              <a:gd name="connsiteX30" fmla="*/ 250217 w 678842"/>
              <a:gd name="connsiteY30" fmla="*/ 264856 h 569912"/>
              <a:gd name="connsiteX31" fmla="*/ 197829 w 678842"/>
              <a:gd name="connsiteY31" fmla="*/ 272000 h 569912"/>
              <a:gd name="connsiteX32" fmla="*/ 140679 w 678842"/>
              <a:gd name="connsiteY32" fmla="*/ 269618 h 569912"/>
              <a:gd name="connsiteX33" fmla="*/ 102579 w 678842"/>
              <a:gd name="connsiteY33" fmla="*/ 260093 h 569912"/>
              <a:gd name="connsiteX34" fmla="*/ 81148 w 678842"/>
              <a:gd name="connsiteY34" fmla="*/ 243425 h 569912"/>
              <a:gd name="connsiteX35" fmla="*/ 78767 w 678842"/>
              <a:gd name="connsiteY35" fmla="*/ 219612 h 569912"/>
              <a:gd name="connsiteX36" fmla="*/ 14473 w 678842"/>
              <a:gd name="connsiteY36" fmla="*/ 200562 h 569912"/>
              <a:gd name="connsiteX0" fmla="*/ 14473 w 678842"/>
              <a:gd name="connsiteY0" fmla="*/ 200562 h 569912"/>
              <a:gd name="connsiteX1" fmla="*/ 186 w 678842"/>
              <a:gd name="connsiteY1" fmla="*/ 288668 h 569912"/>
              <a:gd name="connsiteX2" fmla="*/ 7329 w 678842"/>
              <a:gd name="connsiteY2" fmla="*/ 414875 h 569912"/>
              <a:gd name="connsiteX3" fmla="*/ 21617 w 678842"/>
              <a:gd name="connsiteY3" fmla="*/ 488693 h 569912"/>
              <a:gd name="connsiteX4" fmla="*/ 40667 w 678842"/>
              <a:gd name="connsiteY4" fmla="*/ 543462 h 569912"/>
              <a:gd name="connsiteX5" fmla="*/ 83529 w 678842"/>
              <a:gd name="connsiteY5" fmla="*/ 452975 h 569912"/>
              <a:gd name="connsiteX6" fmla="*/ 143061 w 678842"/>
              <a:gd name="connsiteY6" fmla="*/ 362487 h 569912"/>
              <a:gd name="connsiteX7" fmla="*/ 166873 w 678842"/>
              <a:gd name="connsiteY7" fmla="*/ 298193 h 569912"/>
              <a:gd name="connsiteX8" fmla="*/ 216879 w 678842"/>
              <a:gd name="connsiteY8" fmla="*/ 360106 h 569912"/>
              <a:gd name="connsiteX9" fmla="*/ 278792 w 678842"/>
              <a:gd name="connsiteY9" fmla="*/ 429162 h 569912"/>
              <a:gd name="connsiteX10" fmla="*/ 340704 w 678842"/>
              <a:gd name="connsiteY10" fmla="*/ 502981 h 569912"/>
              <a:gd name="connsiteX11" fmla="*/ 400236 w 678842"/>
              <a:gd name="connsiteY11" fmla="*/ 552987 h 569912"/>
              <a:gd name="connsiteX12" fmla="*/ 412142 w 678842"/>
              <a:gd name="connsiteY12" fmla="*/ 567275 h 569912"/>
              <a:gd name="connsiteX13" fmla="*/ 450242 w 678842"/>
              <a:gd name="connsiteY13" fmla="*/ 505362 h 569912"/>
              <a:gd name="connsiteX14" fmla="*/ 500248 w 678842"/>
              <a:gd name="connsiteY14" fmla="*/ 431543 h 569912"/>
              <a:gd name="connsiteX15" fmla="*/ 512154 w 678842"/>
              <a:gd name="connsiteY15" fmla="*/ 405350 h 569912"/>
              <a:gd name="connsiteX16" fmla="*/ 531204 w 678842"/>
              <a:gd name="connsiteY16" fmla="*/ 293431 h 569912"/>
              <a:gd name="connsiteX17" fmla="*/ 557398 w 678842"/>
              <a:gd name="connsiteY17" fmla="*/ 219612 h 569912"/>
              <a:gd name="connsiteX18" fmla="*/ 583592 w 678842"/>
              <a:gd name="connsiteY18" fmla="*/ 186275 h 569912"/>
              <a:gd name="connsiteX19" fmla="*/ 624073 w 678842"/>
              <a:gd name="connsiteY19" fmla="*/ 167225 h 569912"/>
              <a:gd name="connsiteX20" fmla="*/ 650267 w 678842"/>
              <a:gd name="connsiteY20" fmla="*/ 145793 h 569912"/>
              <a:gd name="connsiteX21" fmla="*/ 678842 w 678842"/>
              <a:gd name="connsiteY21" fmla="*/ 148175 h 569912"/>
              <a:gd name="connsiteX22" fmla="*/ 650267 w 678842"/>
              <a:gd name="connsiteY22" fmla="*/ 74356 h 569912"/>
              <a:gd name="connsiteX23" fmla="*/ 602642 w 678842"/>
              <a:gd name="connsiteY23" fmla="*/ 537 h 569912"/>
              <a:gd name="connsiteX24" fmla="*/ 552636 w 678842"/>
              <a:gd name="connsiteY24" fmla="*/ 43400 h 569912"/>
              <a:gd name="connsiteX25" fmla="*/ 495486 w 678842"/>
              <a:gd name="connsiteY25" fmla="*/ 88643 h 569912"/>
              <a:gd name="connsiteX26" fmla="*/ 443098 w 678842"/>
              <a:gd name="connsiteY26" fmla="*/ 126743 h 569912"/>
              <a:gd name="connsiteX27" fmla="*/ 431192 w 678842"/>
              <a:gd name="connsiteY27" fmla="*/ 157700 h 569912"/>
              <a:gd name="connsiteX28" fmla="*/ 393092 w 678842"/>
              <a:gd name="connsiteY28" fmla="*/ 195800 h 569912"/>
              <a:gd name="connsiteX29" fmla="*/ 319273 w 678842"/>
              <a:gd name="connsiteY29" fmla="*/ 236281 h 569912"/>
              <a:gd name="connsiteX30" fmla="*/ 250217 w 678842"/>
              <a:gd name="connsiteY30" fmla="*/ 264856 h 569912"/>
              <a:gd name="connsiteX31" fmla="*/ 197829 w 678842"/>
              <a:gd name="connsiteY31" fmla="*/ 272000 h 569912"/>
              <a:gd name="connsiteX32" fmla="*/ 140679 w 678842"/>
              <a:gd name="connsiteY32" fmla="*/ 269618 h 569912"/>
              <a:gd name="connsiteX33" fmla="*/ 102579 w 678842"/>
              <a:gd name="connsiteY33" fmla="*/ 260093 h 569912"/>
              <a:gd name="connsiteX34" fmla="*/ 88292 w 678842"/>
              <a:gd name="connsiteY34" fmla="*/ 241044 h 569912"/>
              <a:gd name="connsiteX35" fmla="*/ 78767 w 678842"/>
              <a:gd name="connsiteY35" fmla="*/ 219612 h 569912"/>
              <a:gd name="connsiteX36" fmla="*/ 14473 w 678842"/>
              <a:gd name="connsiteY36" fmla="*/ 200562 h 569912"/>
              <a:gd name="connsiteX0" fmla="*/ 14473 w 678842"/>
              <a:gd name="connsiteY0" fmla="*/ 200562 h 569912"/>
              <a:gd name="connsiteX1" fmla="*/ 186 w 678842"/>
              <a:gd name="connsiteY1" fmla="*/ 288668 h 569912"/>
              <a:gd name="connsiteX2" fmla="*/ 7329 w 678842"/>
              <a:gd name="connsiteY2" fmla="*/ 414875 h 569912"/>
              <a:gd name="connsiteX3" fmla="*/ 21617 w 678842"/>
              <a:gd name="connsiteY3" fmla="*/ 488693 h 569912"/>
              <a:gd name="connsiteX4" fmla="*/ 40667 w 678842"/>
              <a:gd name="connsiteY4" fmla="*/ 543462 h 569912"/>
              <a:gd name="connsiteX5" fmla="*/ 83529 w 678842"/>
              <a:gd name="connsiteY5" fmla="*/ 452975 h 569912"/>
              <a:gd name="connsiteX6" fmla="*/ 143061 w 678842"/>
              <a:gd name="connsiteY6" fmla="*/ 362487 h 569912"/>
              <a:gd name="connsiteX7" fmla="*/ 166873 w 678842"/>
              <a:gd name="connsiteY7" fmla="*/ 298193 h 569912"/>
              <a:gd name="connsiteX8" fmla="*/ 216879 w 678842"/>
              <a:gd name="connsiteY8" fmla="*/ 360106 h 569912"/>
              <a:gd name="connsiteX9" fmla="*/ 278792 w 678842"/>
              <a:gd name="connsiteY9" fmla="*/ 429162 h 569912"/>
              <a:gd name="connsiteX10" fmla="*/ 340704 w 678842"/>
              <a:gd name="connsiteY10" fmla="*/ 502981 h 569912"/>
              <a:gd name="connsiteX11" fmla="*/ 400236 w 678842"/>
              <a:gd name="connsiteY11" fmla="*/ 552987 h 569912"/>
              <a:gd name="connsiteX12" fmla="*/ 412142 w 678842"/>
              <a:gd name="connsiteY12" fmla="*/ 567275 h 569912"/>
              <a:gd name="connsiteX13" fmla="*/ 450242 w 678842"/>
              <a:gd name="connsiteY13" fmla="*/ 505362 h 569912"/>
              <a:gd name="connsiteX14" fmla="*/ 500248 w 678842"/>
              <a:gd name="connsiteY14" fmla="*/ 431543 h 569912"/>
              <a:gd name="connsiteX15" fmla="*/ 512154 w 678842"/>
              <a:gd name="connsiteY15" fmla="*/ 405350 h 569912"/>
              <a:gd name="connsiteX16" fmla="*/ 531204 w 678842"/>
              <a:gd name="connsiteY16" fmla="*/ 293431 h 569912"/>
              <a:gd name="connsiteX17" fmla="*/ 557398 w 678842"/>
              <a:gd name="connsiteY17" fmla="*/ 219612 h 569912"/>
              <a:gd name="connsiteX18" fmla="*/ 583592 w 678842"/>
              <a:gd name="connsiteY18" fmla="*/ 186275 h 569912"/>
              <a:gd name="connsiteX19" fmla="*/ 624073 w 678842"/>
              <a:gd name="connsiteY19" fmla="*/ 167225 h 569912"/>
              <a:gd name="connsiteX20" fmla="*/ 650267 w 678842"/>
              <a:gd name="connsiteY20" fmla="*/ 145793 h 569912"/>
              <a:gd name="connsiteX21" fmla="*/ 678842 w 678842"/>
              <a:gd name="connsiteY21" fmla="*/ 148175 h 569912"/>
              <a:gd name="connsiteX22" fmla="*/ 650267 w 678842"/>
              <a:gd name="connsiteY22" fmla="*/ 74356 h 569912"/>
              <a:gd name="connsiteX23" fmla="*/ 602642 w 678842"/>
              <a:gd name="connsiteY23" fmla="*/ 537 h 569912"/>
              <a:gd name="connsiteX24" fmla="*/ 552636 w 678842"/>
              <a:gd name="connsiteY24" fmla="*/ 43400 h 569912"/>
              <a:gd name="connsiteX25" fmla="*/ 495486 w 678842"/>
              <a:gd name="connsiteY25" fmla="*/ 88643 h 569912"/>
              <a:gd name="connsiteX26" fmla="*/ 443098 w 678842"/>
              <a:gd name="connsiteY26" fmla="*/ 126743 h 569912"/>
              <a:gd name="connsiteX27" fmla="*/ 431192 w 678842"/>
              <a:gd name="connsiteY27" fmla="*/ 157700 h 569912"/>
              <a:gd name="connsiteX28" fmla="*/ 393092 w 678842"/>
              <a:gd name="connsiteY28" fmla="*/ 195800 h 569912"/>
              <a:gd name="connsiteX29" fmla="*/ 319273 w 678842"/>
              <a:gd name="connsiteY29" fmla="*/ 236281 h 569912"/>
              <a:gd name="connsiteX30" fmla="*/ 250217 w 678842"/>
              <a:gd name="connsiteY30" fmla="*/ 264856 h 569912"/>
              <a:gd name="connsiteX31" fmla="*/ 197829 w 678842"/>
              <a:gd name="connsiteY31" fmla="*/ 272000 h 569912"/>
              <a:gd name="connsiteX32" fmla="*/ 140679 w 678842"/>
              <a:gd name="connsiteY32" fmla="*/ 269618 h 569912"/>
              <a:gd name="connsiteX33" fmla="*/ 102579 w 678842"/>
              <a:gd name="connsiteY33" fmla="*/ 260093 h 569912"/>
              <a:gd name="connsiteX34" fmla="*/ 93054 w 678842"/>
              <a:gd name="connsiteY34" fmla="*/ 241044 h 569912"/>
              <a:gd name="connsiteX35" fmla="*/ 78767 w 678842"/>
              <a:gd name="connsiteY35" fmla="*/ 219612 h 569912"/>
              <a:gd name="connsiteX36" fmla="*/ 14473 w 678842"/>
              <a:gd name="connsiteY36" fmla="*/ 200562 h 569912"/>
              <a:gd name="connsiteX0" fmla="*/ 14473 w 678842"/>
              <a:gd name="connsiteY0" fmla="*/ 200562 h 569912"/>
              <a:gd name="connsiteX1" fmla="*/ 186 w 678842"/>
              <a:gd name="connsiteY1" fmla="*/ 288668 h 569912"/>
              <a:gd name="connsiteX2" fmla="*/ 7329 w 678842"/>
              <a:gd name="connsiteY2" fmla="*/ 414875 h 569912"/>
              <a:gd name="connsiteX3" fmla="*/ 21617 w 678842"/>
              <a:gd name="connsiteY3" fmla="*/ 488693 h 569912"/>
              <a:gd name="connsiteX4" fmla="*/ 40667 w 678842"/>
              <a:gd name="connsiteY4" fmla="*/ 543462 h 569912"/>
              <a:gd name="connsiteX5" fmla="*/ 83529 w 678842"/>
              <a:gd name="connsiteY5" fmla="*/ 452975 h 569912"/>
              <a:gd name="connsiteX6" fmla="*/ 143061 w 678842"/>
              <a:gd name="connsiteY6" fmla="*/ 362487 h 569912"/>
              <a:gd name="connsiteX7" fmla="*/ 166873 w 678842"/>
              <a:gd name="connsiteY7" fmla="*/ 298193 h 569912"/>
              <a:gd name="connsiteX8" fmla="*/ 216879 w 678842"/>
              <a:gd name="connsiteY8" fmla="*/ 360106 h 569912"/>
              <a:gd name="connsiteX9" fmla="*/ 278792 w 678842"/>
              <a:gd name="connsiteY9" fmla="*/ 429162 h 569912"/>
              <a:gd name="connsiteX10" fmla="*/ 340704 w 678842"/>
              <a:gd name="connsiteY10" fmla="*/ 502981 h 569912"/>
              <a:gd name="connsiteX11" fmla="*/ 400236 w 678842"/>
              <a:gd name="connsiteY11" fmla="*/ 552987 h 569912"/>
              <a:gd name="connsiteX12" fmla="*/ 412142 w 678842"/>
              <a:gd name="connsiteY12" fmla="*/ 567275 h 569912"/>
              <a:gd name="connsiteX13" fmla="*/ 450242 w 678842"/>
              <a:gd name="connsiteY13" fmla="*/ 505362 h 569912"/>
              <a:gd name="connsiteX14" fmla="*/ 500248 w 678842"/>
              <a:gd name="connsiteY14" fmla="*/ 431543 h 569912"/>
              <a:gd name="connsiteX15" fmla="*/ 512154 w 678842"/>
              <a:gd name="connsiteY15" fmla="*/ 405350 h 569912"/>
              <a:gd name="connsiteX16" fmla="*/ 531204 w 678842"/>
              <a:gd name="connsiteY16" fmla="*/ 293431 h 569912"/>
              <a:gd name="connsiteX17" fmla="*/ 557398 w 678842"/>
              <a:gd name="connsiteY17" fmla="*/ 219612 h 569912"/>
              <a:gd name="connsiteX18" fmla="*/ 583592 w 678842"/>
              <a:gd name="connsiteY18" fmla="*/ 186275 h 569912"/>
              <a:gd name="connsiteX19" fmla="*/ 624073 w 678842"/>
              <a:gd name="connsiteY19" fmla="*/ 167225 h 569912"/>
              <a:gd name="connsiteX20" fmla="*/ 650267 w 678842"/>
              <a:gd name="connsiteY20" fmla="*/ 145793 h 569912"/>
              <a:gd name="connsiteX21" fmla="*/ 678842 w 678842"/>
              <a:gd name="connsiteY21" fmla="*/ 148175 h 569912"/>
              <a:gd name="connsiteX22" fmla="*/ 650267 w 678842"/>
              <a:gd name="connsiteY22" fmla="*/ 74356 h 569912"/>
              <a:gd name="connsiteX23" fmla="*/ 602642 w 678842"/>
              <a:gd name="connsiteY23" fmla="*/ 537 h 569912"/>
              <a:gd name="connsiteX24" fmla="*/ 552636 w 678842"/>
              <a:gd name="connsiteY24" fmla="*/ 43400 h 569912"/>
              <a:gd name="connsiteX25" fmla="*/ 495486 w 678842"/>
              <a:gd name="connsiteY25" fmla="*/ 88643 h 569912"/>
              <a:gd name="connsiteX26" fmla="*/ 443098 w 678842"/>
              <a:gd name="connsiteY26" fmla="*/ 126743 h 569912"/>
              <a:gd name="connsiteX27" fmla="*/ 431192 w 678842"/>
              <a:gd name="connsiteY27" fmla="*/ 157700 h 569912"/>
              <a:gd name="connsiteX28" fmla="*/ 393092 w 678842"/>
              <a:gd name="connsiteY28" fmla="*/ 195800 h 569912"/>
              <a:gd name="connsiteX29" fmla="*/ 319273 w 678842"/>
              <a:gd name="connsiteY29" fmla="*/ 236281 h 569912"/>
              <a:gd name="connsiteX30" fmla="*/ 250217 w 678842"/>
              <a:gd name="connsiteY30" fmla="*/ 264856 h 569912"/>
              <a:gd name="connsiteX31" fmla="*/ 197829 w 678842"/>
              <a:gd name="connsiteY31" fmla="*/ 272000 h 569912"/>
              <a:gd name="connsiteX32" fmla="*/ 140679 w 678842"/>
              <a:gd name="connsiteY32" fmla="*/ 269618 h 569912"/>
              <a:gd name="connsiteX33" fmla="*/ 112104 w 678842"/>
              <a:gd name="connsiteY33" fmla="*/ 260093 h 569912"/>
              <a:gd name="connsiteX34" fmla="*/ 93054 w 678842"/>
              <a:gd name="connsiteY34" fmla="*/ 241044 h 569912"/>
              <a:gd name="connsiteX35" fmla="*/ 78767 w 678842"/>
              <a:gd name="connsiteY35" fmla="*/ 219612 h 569912"/>
              <a:gd name="connsiteX36" fmla="*/ 14473 w 678842"/>
              <a:gd name="connsiteY36" fmla="*/ 200562 h 569912"/>
              <a:gd name="connsiteX0" fmla="*/ 8493 w 680005"/>
              <a:gd name="connsiteY0" fmla="*/ 207706 h 569912"/>
              <a:gd name="connsiteX1" fmla="*/ 1349 w 680005"/>
              <a:gd name="connsiteY1" fmla="*/ 288668 h 569912"/>
              <a:gd name="connsiteX2" fmla="*/ 8492 w 680005"/>
              <a:gd name="connsiteY2" fmla="*/ 414875 h 569912"/>
              <a:gd name="connsiteX3" fmla="*/ 22780 w 680005"/>
              <a:gd name="connsiteY3" fmla="*/ 488693 h 569912"/>
              <a:gd name="connsiteX4" fmla="*/ 41830 w 680005"/>
              <a:gd name="connsiteY4" fmla="*/ 543462 h 569912"/>
              <a:gd name="connsiteX5" fmla="*/ 84692 w 680005"/>
              <a:gd name="connsiteY5" fmla="*/ 452975 h 569912"/>
              <a:gd name="connsiteX6" fmla="*/ 144224 w 680005"/>
              <a:gd name="connsiteY6" fmla="*/ 362487 h 569912"/>
              <a:gd name="connsiteX7" fmla="*/ 168036 w 680005"/>
              <a:gd name="connsiteY7" fmla="*/ 298193 h 569912"/>
              <a:gd name="connsiteX8" fmla="*/ 218042 w 680005"/>
              <a:gd name="connsiteY8" fmla="*/ 360106 h 569912"/>
              <a:gd name="connsiteX9" fmla="*/ 279955 w 680005"/>
              <a:gd name="connsiteY9" fmla="*/ 429162 h 569912"/>
              <a:gd name="connsiteX10" fmla="*/ 341867 w 680005"/>
              <a:gd name="connsiteY10" fmla="*/ 502981 h 569912"/>
              <a:gd name="connsiteX11" fmla="*/ 401399 w 680005"/>
              <a:gd name="connsiteY11" fmla="*/ 552987 h 569912"/>
              <a:gd name="connsiteX12" fmla="*/ 413305 w 680005"/>
              <a:gd name="connsiteY12" fmla="*/ 567275 h 569912"/>
              <a:gd name="connsiteX13" fmla="*/ 451405 w 680005"/>
              <a:gd name="connsiteY13" fmla="*/ 505362 h 569912"/>
              <a:gd name="connsiteX14" fmla="*/ 501411 w 680005"/>
              <a:gd name="connsiteY14" fmla="*/ 431543 h 569912"/>
              <a:gd name="connsiteX15" fmla="*/ 513317 w 680005"/>
              <a:gd name="connsiteY15" fmla="*/ 405350 h 569912"/>
              <a:gd name="connsiteX16" fmla="*/ 532367 w 680005"/>
              <a:gd name="connsiteY16" fmla="*/ 293431 h 569912"/>
              <a:gd name="connsiteX17" fmla="*/ 558561 w 680005"/>
              <a:gd name="connsiteY17" fmla="*/ 219612 h 569912"/>
              <a:gd name="connsiteX18" fmla="*/ 584755 w 680005"/>
              <a:gd name="connsiteY18" fmla="*/ 186275 h 569912"/>
              <a:gd name="connsiteX19" fmla="*/ 625236 w 680005"/>
              <a:gd name="connsiteY19" fmla="*/ 167225 h 569912"/>
              <a:gd name="connsiteX20" fmla="*/ 651430 w 680005"/>
              <a:gd name="connsiteY20" fmla="*/ 145793 h 569912"/>
              <a:gd name="connsiteX21" fmla="*/ 680005 w 680005"/>
              <a:gd name="connsiteY21" fmla="*/ 148175 h 569912"/>
              <a:gd name="connsiteX22" fmla="*/ 651430 w 680005"/>
              <a:gd name="connsiteY22" fmla="*/ 74356 h 569912"/>
              <a:gd name="connsiteX23" fmla="*/ 603805 w 680005"/>
              <a:gd name="connsiteY23" fmla="*/ 537 h 569912"/>
              <a:gd name="connsiteX24" fmla="*/ 553799 w 680005"/>
              <a:gd name="connsiteY24" fmla="*/ 43400 h 569912"/>
              <a:gd name="connsiteX25" fmla="*/ 496649 w 680005"/>
              <a:gd name="connsiteY25" fmla="*/ 88643 h 569912"/>
              <a:gd name="connsiteX26" fmla="*/ 444261 w 680005"/>
              <a:gd name="connsiteY26" fmla="*/ 126743 h 569912"/>
              <a:gd name="connsiteX27" fmla="*/ 432355 w 680005"/>
              <a:gd name="connsiteY27" fmla="*/ 157700 h 569912"/>
              <a:gd name="connsiteX28" fmla="*/ 394255 w 680005"/>
              <a:gd name="connsiteY28" fmla="*/ 195800 h 569912"/>
              <a:gd name="connsiteX29" fmla="*/ 320436 w 680005"/>
              <a:gd name="connsiteY29" fmla="*/ 236281 h 569912"/>
              <a:gd name="connsiteX30" fmla="*/ 251380 w 680005"/>
              <a:gd name="connsiteY30" fmla="*/ 264856 h 569912"/>
              <a:gd name="connsiteX31" fmla="*/ 198992 w 680005"/>
              <a:gd name="connsiteY31" fmla="*/ 272000 h 569912"/>
              <a:gd name="connsiteX32" fmla="*/ 141842 w 680005"/>
              <a:gd name="connsiteY32" fmla="*/ 269618 h 569912"/>
              <a:gd name="connsiteX33" fmla="*/ 113267 w 680005"/>
              <a:gd name="connsiteY33" fmla="*/ 260093 h 569912"/>
              <a:gd name="connsiteX34" fmla="*/ 94217 w 680005"/>
              <a:gd name="connsiteY34" fmla="*/ 241044 h 569912"/>
              <a:gd name="connsiteX35" fmla="*/ 79930 w 680005"/>
              <a:gd name="connsiteY35" fmla="*/ 219612 h 569912"/>
              <a:gd name="connsiteX36" fmla="*/ 8493 w 680005"/>
              <a:gd name="connsiteY36" fmla="*/ 207706 h 569912"/>
              <a:gd name="connsiteX0" fmla="*/ 8493 w 680005"/>
              <a:gd name="connsiteY0" fmla="*/ 207706 h 569912"/>
              <a:gd name="connsiteX1" fmla="*/ 1349 w 680005"/>
              <a:gd name="connsiteY1" fmla="*/ 288668 h 569912"/>
              <a:gd name="connsiteX2" fmla="*/ 8492 w 680005"/>
              <a:gd name="connsiteY2" fmla="*/ 414875 h 569912"/>
              <a:gd name="connsiteX3" fmla="*/ 22780 w 680005"/>
              <a:gd name="connsiteY3" fmla="*/ 488693 h 569912"/>
              <a:gd name="connsiteX4" fmla="*/ 41830 w 680005"/>
              <a:gd name="connsiteY4" fmla="*/ 543462 h 569912"/>
              <a:gd name="connsiteX5" fmla="*/ 84692 w 680005"/>
              <a:gd name="connsiteY5" fmla="*/ 452975 h 569912"/>
              <a:gd name="connsiteX6" fmla="*/ 144224 w 680005"/>
              <a:gd name="connsiteY6" fmla="*/ 362487 h 569912"/>
              <a:gd name="connsiteX7" fmla="*/ 168036 w 680005"/>
              <a:gd name="connsiteY7" fmla="*/ 298193 h 569912"/>
              <a:gd name="connsiteX8" fmla="*/ 218042 w 680005"/>
              <a:gd name="connsiteY8" fmla="*/ 360106 h 569912"/>
              <a:gd name="connsiteX9" fmla="*/ 279955 w 680005"/>
              <a:gd name="connsiteY9" fmla="*/ 429162 h 569912"/>
              <a:gd name="connsiteX10" fmla="*/ 341867 w 680005"/>
              <a:gd name="connsiteY10" fmla="*/ 502981 h 569912"/>
              <a:gd name="connsiteX11" fmla="*/ 401399 w 680005"/>
              <a:gd name="connsiteY11" fmla="*/ 552987 h 569912"/>
              <a:gd name="connsiteX12" fmla="*/ 413305 w 680005"/>
              <a:gd name="connsiteY12" fmla="*/ 567275 h 569912"/>
              <a:gd name="connsiteX13" fmla="*/ 451405 w 680005"/>
              <a:gd name="connsiteY13" fmla="*/ 505362 h 569912"/>
              <a:gd name="connsiteX14" fmla="*/ 501411 w 680005"/>
              <a:gd name="connsiteY14" fmla="*/ 431543 h 569912"/>
              <a:gd name="connsiteX15" fmla="*/ 513317 w 680005"/>
              <a:gd name="connsiteY15" fmla="*/ 405350 h 569912"/>
              <a:gd name="connsiteX16" fmla="*/ 532367 w 680005"/>
              <a:gd name="connsiteY16" fmla="*/ 293431 h 569912"/>
              <a:gd name="connsiteX17" fmla="*/ 558561 w 680005"/>
              <a:gd name="connsiteY17" fmla="*/ 219612 h 569912"/>
              <a:gd name="connsiteX18" fmla="*/ 584755 w 680005"/>
              <a:gd name="connsiteY18" fmla="*/ 186275 h 569912"/>
              <a:gd name="connsiteX19" fmla="*/ 625236 w 680005"/>
              <a:gd name="connsiteY19" fmla="*/ 167225 h 569912"/>
              <a:gd name="connsiteX20" fmla="*/ 651430 w 680005"/>
              <a:gd name="connsiteY20" fmla="*/ 145793 h 569912"/>
              <a:gd name="connsiteX21" fmla="*/ 680005 w 680005"/>
              <a:gd name="connsiteY21" fmla="*/ 148175 h 569912"/>
              <a:gd name="connsiteX22" fmla="*/ 651430 w 680005"/>
              <a:gd name="connsiteY22" fmla="*/ 74356 h 569912"/>
              <a:gd name="connsiteX23" fmla="*/ 603805 w 680005"/>
              <a:gd name="connsiteY23" fmla="*/ 537 h 569912"/>
              <a:gd name="connsiteX24" fmla="*/ 553799 w 680005"/>
              <a:gd name="connsiteY24" fmla="*/ 43400 h 569912"/>
              <a:gd name="connsiteX25" fmla="*/ 496649 w 680005"/>
              <a:gd name="connsiteY25" fmla="*/ 88643 h 569912"/>
              <a:gd name="connsiteX26" fmla="*/ 444261 w 680005"/>
              <a:gd name="connsiteY26" fmla="*/ 126743 h 569912"/>
              <a:gd name="connsiteX27" fmla="*/ 432355 w 680005"/>
              <a:gd name="connsiteY27" fmla="*/ 157700 h 569912"/>
              <a:gd name="connsiteX28" fmla="*/ 394255 w 680005"/>
              <a:gd name="connsiteY28" fmla="*/ 195800 h 569912"/>
              <a:gd name="connsiteX29" fmla="*/ 320436 w 680005"/>
              <a:gd name="connsiteY29" fmla="*/ 236281 h 569912"/>
              <a:gd name="connsiteX30" fmla="*/ 251380 w 680005"/>
              <a:gd name="connsiteY30" fmla="*/ 264856 h 569912"/>
              <a:gd name="connsiteX31" fmla="*/ 198992 w 680005"/>
              <a:gd name="connsiteY31" fmla="*/ 272000 h 569912"/>
              <a:gd name="connsiteX32" fmla="*/ 141842 w 680005"/>
              <a:gd name="connsiteY32" fmla="*/ 269618 h 569912"/>
              <a:gd name="connsiteX33" fmla="*/ 113267 w 680005"/>
              <a:gd name="connsiteY33" fmla="*/ 260093 h 569912"/>
              <a:gd name="connsiteX34" fmla="*/ 94217 w 680005"/>
              <a:gd name="connsiteY34" fmla="*/ 241044 h 569912"/>
              <a:gd name="connsiteX35" fmla="*/ 79930 w 680005"/>
              <a:gd name="connsiteY35" fmla="*/ 224375 h 569912"/>
              <a:gd name="connsiteX36" fmla="*/ 8493 w 680005"/>
              <a:gd name="connsiteY36" fmla="*/ 207706 h 569912"/>
              <a:gd name="connsiteX0" fmla="*/ 8493 w 680005"/>
              <a:gd name="connsiteY0" fmla="*/ 207706 h 569912"/>
              <a:gd name="connsiteX1" fmla="*/ 1349 w 680005"/>
              <a:gd name="connsiteY1" fmla="*/ 288668 h 569912"/>
              <a:gd name="connsiteX2" fmla="*/ 8492 w 680005"/>
              <a:gd name="connsiteY2" fmla="*/ 414875 h 569912"/>
              <a:gd name="connsiteX3" fmla="*/ 22780 w 680005"/>
              <a:gd name="connsiteY3" fmla="*/ 488693 h 569912"/>
              <a:gd name="connsiteX4" fmla="*/ 41830 w 680005"/>
              <a:gd name="connsiteY4" fmla="*/ 543462 h 569912"/>
              <a:gd name="connsiteX5" fmla="*/ 84692 w 680005"/>
              <a:gd name="connsiteY5" fmla="*/ 452975 h 569912"/>
              <a:gd name="connsiteX6" fmla="*/ 144224 w 680005"/>
              <a:gd name="connsiteY6" fmla="*/ 362487 h 569912"/>
              <a:gd name="connsiteX7" fmla="*/ 168036 w 680005"/>
              <a:gd name="connsiteY7" fmla="*/ 298193 h 569912"/>
              <a:gd name="connsiteX8" fmla="*/ 218042 w 680005"/>
              <a:gd name="connsiteY8" fmla="*/ 360106 h 569912"/>
              <a:gd name="connsiteX9" fmla="*/ 279955 w 680005"/>
              <a:gd name="connsiteY9" fmla="*/ 429162 h 569912"/>
              <a:gd name="connsiteX10" fmla="*/ 341867 w 680005"/>
              <a:gd name="connsiteY10" fmla="*/ 502981 h 569912"/>
              <a:gd name="connsiteX11" fmla="*/ 401399 w 680005"/>
              <a:gd name="connsiteY11" fmla="*/ 552987 h 569912"/>
              <a:gd name="connsiteX12" fmla="*/ 413305 w 680005"/>
              <a:gd name="connsiteY12" fmla="*/ 567275 h 569912"/>
              <a:gd name="connsiteX13" fmla="*/ 451405 w 680005"/>
              <a:gd name="connsiteY13" fmla="*/ 505362 h 569912"/>
              <a:gd name="connsiteX14" fmla="*/ 501411 w 680005"/>
              <a:gd name="connsiteY14" fmla="*/ 431543 h 569912"/>
              <a:gd name="connsiteX15" fmla="*/ 513317 w 680005"/>
              <a:gd name="connsiteY15" fmla="*/ 405350 h 569912"/>
              <a:gd name="connsiteX16" fmla="*/ 532367 w 680005"/>
              <a:gd name="connsiteY16" fmla="*/ 293431 h 569912"/>
              <a:gd name="connsiteX17" fmla="*/ 558561 w 680005"/>
              <a:gd name="connsiteY17" fmla="*/ 219612 h 569912"/>
              <a:gd name="connsiteX18" fmla="*/ 584755 w 680005"/>
              <a:gd name="connsiteY18" fmla="*/ 186275 h 569912"/>
              <a:gd name="connsiteX19" fmla="*/ 625236 w 680005"/>
              <a:gd name="connsiteY19" fmla="*/ 167225 h 569912"/>
              <a:gd name="connsiteX20" fmla="*/ 651430 w 680005"/>
              <a:gd name="connsiteY20" fmla="*/ 145793 h 569912"/>
              <a:gd name="connsiteX21" fmla="*/ 680005 w 680005"/>
              <a:gd name="connsiteY21" fmla="*/ 148175 h 569912"/>
              <a:gd name="connsiteX22" fmla="*/ 651430 w 680005"/>
              <a:gd name="connsiteY22" fmla="*/ 74356 h 569912"/>
              <a:gd name="connsiteX23" fmla="*/ 603805 w 680005"/>
              <a:gd name="connsiteY23" fmla="*/ 537 h 569912"/>
              <a:gd name="connsiteX24" fmla="*/ 553799 w 680005"/>
              <a:gd name="connsiteY24" fmla="*/ 43400 h 569912"/>
              <a:gd name="connsiteX25" fmla="*/ 496649 w 680005"/>
              <a:gd name="connsiteY25" fmla="*/ 88643 h 569912"/>
              <a:gd name="connsiteX26" fmla="*/ 444261 w 680005"/>
              <a:gd name="connsiteY26" fmla="*/ 126743 h 569912"/>
              <a:gd name="connsiteX27" fmla="*/ 432355 w 680005"/>
              <a:gd name="connsiteY27" fmla="*/ 157700 h 569912"/>
              <a:gd name="connsiteX28" fmla="*/ 394255 w 680005"/>
              <a:gd name="connsiteY28" fmla="*/ 195800 h 569912"/>
              <a:gd name="connsiteX29" fmla="*/ 320436 w 680005"/>
              <a:gd name="connsiteY29" fmla="*/ 236281 h 569912"/>
              <a:gd name="connsiteX30" fmla="*/ 251380 w 680005"/>
              <a:gd name="connsiteY30" fmla="*/ 264856 h 569912"/>
              <a:gd name="connsiteX31" fmla="*/ 198992 w 680005"/>
              <a:gd name="connsiteY31" fmla="*/ 272000 h 569912"/>
              <a:gd name="connsiteX32" fmla="*/ 141842 w 680005"/>
              <a:gd name="connsiteY32" fmla="*/ 269618 h 569912"/>
              <a:gd name="connsiteX33" fmla="*/ 113267 w 680005"/>
              <a:gd name="connsiteY33" fmla="*/ 260093 h 569912"/>
              <a:gd name="connsiteX34" fmla="*/ 94217 w 680005"/>
              <a:gd name="connsiteY34" fmla="*/ 241044 h 569912"/>
              <a:gd name="connsiteX35" fmla="*/ 79930 w 680005"/>
              <a:gd name="connsiteY35" fmla="*/ 221993 h 569912"/>
              <a:gd name="connsiteX36" fmla="*/ 8493 w 680005"/>
              <a:gd name="connsiteY36" fmla="*/ 207706 h 56991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</a:cxnLst>
            <a:rect l="l" t="t" r="r" b="b"/>
            <a:pathLst>
              <a:path w="680005" h="569912">
                <a:moveTo>
                  <a:pt x="8493" y="207706"/>
                </a:moveTo>
                <a:cubicBezTo>
                  <a:pt x="-4604" y="218818"/>
                  <a:pt x="1349" y="254140"/>
                  <a:pt x="1349" y="288668"/>
                </a:cubicBezTo>
                <a:cubicBezTo>
                  <a:pt x="1349" y="323196"/>
                  <a:pt x="4920" y="381538"/>
                  <a:pt x="8492" y="414875"/>
                </a:cubicBezTo>
                <a:cubicBezTo>
                  <a:pt x="12064" y="448212"/>
                  <a:pt x="17224" y="467262"/>
                  <a:pt x="22780" y="488693"/>
                </a:cubicBezTo>
                <a:cubicBezTo>
                  <a:pt x="28336" y="510124"/>
                  <a:pt x="31511" y="549415"/>
                  <a:pt x="41830" y="543462"/>
                </a:cubicBezTo>
                <a:cubicBezTo>
                  <a:pt x="52149" y="537509"/>
                  <a:pt x="67626" y="483137"/>
                  <a:pt x="84692" y="452975"/>
                </a:cubicBezTo>
                <a:cubicBezTo>
                  <a:pt x="101758" y="422813"/>
                  <a:pt x="130333" y="388284"/>
                  <a:pt x="144224" y="362487"/>
                </a:cubicBezTo>
                <a:cubicBezTo>
                  <a:pt x="158115" y="336690"/>
                  <a:pt x="155733" y="298590"/>
                  <a:pt x="168036" y="298193"/>
                </a:cubicBezTo>
                <a:cubicBezTo>
                  <a:pt x="180339" y="297796"/>
                  <a:pt x="199389" y="338278"/>
                  <a:pt x="218042" y="360106"/>
                </a:cubicBezTo>
                <a:cubicBezTo>
                  <a:pt x="236695" y="381934"/>
                  <a:pt x="259318" y="405350"/>
                  <a:pt x="279955" y="429162"/>
                </a:cubicBezTo>
                <a:cubicBezTo>
                  <a:pt x="300592" y="452974"/>
                  <a:pt x="321626" y="482343"/>
                  <a:pt x="341867" y="502981"/>
                </a:cubicBezTo>
                <a:cubicBezTo>
                  <a:pt x="362108" y="523619"/>
                  <a:pt x="389493" y="542271"/>
                  <a:pt x="401399" y="552987"/>
                </a:cubicBezTo>
                <a:cubicBezTo>
                  <a:pt x="413305" y="563703"/>
                  <a:pt x="404971" y="575213"/>
                  <a:pt x="413305" y="567275"/>
                </a:cubicBezTo>
                <a:cubicBezTo>
                  <a:pt x="421639" y="559337"/>
                  <a:pt x="436721" y="527984"/>
                  <a:pt x="451405" y="505362"/>
                </a:cubicBezTo>
                <a:cubicBezTo>
                  <a:pt x="466089" y="482740"/>
                  <a:pt x="491092" y="448212"/>
                  <a:pt x="501411" y="431543"/>
                </a:cubicBezTo>
                <a:cubicBezTo>
                  <a:pt x="511730" y="414874"/>
                  <a:pt x="508158" y="428369"/>
                  <a:pt x="513317" y="405350"/>
                </a:cubicBezTo>
                <a:cubicBezTo>
                  <a:pt x="518476" y="382331"/>
                  <a:pt x="524826" y="324387"/>
                  <a:pt x="532367" y="293431"/>
                </a:cubicBezTo>
                <a:cubicBezTo>
                  <a:pt x="539908" y="262475"/>
                  <a:pt x="549830" y="237471"/>
                  <a:pt x="558561" y="219612"/>
                </a:cubicBezTo>
                <a:cubicBezTo>
                  <a:pt x="567292" y="201753"/>
                  <a:pt x="573642" y="195006"/>
                  <a:pt x="584755" y="186275"/>
                </a:cubicBezTo>
                <a:cubicBezTo>
                  <a:pt x="595868" y="177544"/>
                  <a:pt x="614124" y="173972"/>
                  <a:pt x="625236" y="167225"/>
                </a:cubicBezTo>
                <a:cubicBezTo>
                  <a:pt x="636348" y="160478"/>
                  <a:pt x="642302" y="148968"/>
                  <a:pt x="651430" y="145793"/>
                </a:cubicBezTo>
                <a:cubicBezTo>
                  <a:pt x="660558" y="142618"/>
                  <a:pt x="680005" y="160081"/>
                  <a:pt x="680005" y="148175"/>
                </a:cubicBezTo>
                <a:cubicBezTo>
                  <a:pt x="680005" y="136269"/>
                  <a:pt x="664130" y="98962"/>
                  <a:pt x="651430" y="74356"/>
                </a:cubicBezTo>
                <a:cubicBezTo>
                  <a:pt x="638730" y="49750"/>
                  <a:pt x="620077" y="5696"/>
                  <a:pt x="603805" y="537"/>
                </a:cubicBezTo>
                <a:cubicBezTo>
                  <a:pt x="587533" y="-4622"/>
                  <a:pt x="571658" y="28716"/>
                  <a:pt x="553799" y="43400"/>
                </a:cubicBezTo>
                <a:cubicBezTo>
                  <a:pt x="535940" y="58084"/>
                  <a:pt x="514905" y="74752"/>
                  <a:pt x="496649" y="88643"/>
                </a:cubicBezTo>
                <a:cubicBezTo>
                  <a:pt x="478393" y="102533"/>
                  <a:pt x="454977" y="115234"/>
                  <a:pt x="444261" y="126743"/>
                </a:cubicBezTo>
                <a:cubicBezTo>
                  <a:pt x="433545" y="138252"/>
                  <a:pt x="440689" y="146191"/>
                  <a:pt x="432355" y="157700"/>
                </a:cubicBezTo>
                <a:cubicBezTo>
                  <a:pt x="424021" y="169209"/>
                  <a:pt x="412908" y="182703"/>
                  <a:pt x="394255" y="195800"/>
                </a:cubicBezTo>
                <a:cubicBezTo>
                  <a:pt x="375602" y="208897"/>
                  <a:pt x="344248" y="224772"/>
                  <a:pt x="320436" y="236281"/>
                </a:cubicBezTo>
                <a:cubicBezTo>
                  <a:pt x="296624" y="247790"/>
                  <a:pt x="271621" y="258903"/>
                  <a:pt x="251380" y="264856"/>
                </a:cubicBezTo>
                <a:cubicBezTo>
                  <a:pt x="231139" y="270809"/>
                  <a:pt x="217248" y="271206"/>
                  <a:pt x="198992" y="272000"/>
                </a:cubicBezTo>
                <a:cubicBezTo>
                  <a:pt x="180736" y="272794"/>
                  <a:pt x="156129" y="271602"/>
                  <a:pt x="141842" y="269618"/>
                </a:cubicBezTo>
                <a:cubicBezTo>
                  <a:pt x="127555" y="267634"/>
                  <a:pt x="121204" y="264855"/>
                  <a:pt x="113267" y="260093"/>
                </a:cubicBezTo>
                <a:cubicBezTo>
                  <a:pt x="105330" y="255331"/>
                  <a:pt x="98186" y="247791"/>
                  <a:pt x="94217" y="241044"/>
                </a:cubicBezTo>
                <a:cubicBezTo>
                  <a:pt x="90248" y="234297"/>
                  <a:pt x="94217" y="227549"/>
                  <a:pt x="79930" y="221993"/>
                </a:cubicBezTo>
                <a:cubicBezTo>
                  <a:pt x="65643" y="216437"/>
                  <a:pt x="21590" y="196594"/>
                  <a:pt x="8493" y="207706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11612674" y="6446042"/>
            <a:ext cx="375299" cy="396982"/>
          </a:xfrm>
          <a:custGeom>
            <a:avLst/>
            <a:gdLst>
              <a:gd name="connsiteX0" fmla="*/ 70042 w 375299"/>
              <a:gd name="connsiteY0" fmla="*/ 2 h 396982"/>
              <a:gd name="connsiteX1" fmla="*/ 65279 w 375299"/>
              <a:gd name="connsiteY1" fmla="*/ 66677 h 396982"/>
              <a:gd name="connsiteX2" fmla="*/ 41467 w 375299"/>
              <a:gd name="connsiteY2" fmla="*/ 145258 h 396982"/>
              <a:gd name="connsiteX3" fmla="*/ 22417 w 375299"/>
              <a:gd name="connsiteY3" fmla="*/ 228602 h 396982"/>
              <a:gd name="connsiteX4" fmla="*/ 986 w 375299"/>
              <a:gd name="connsiteY4" fmla="*/ 290514 h 396982"/>
              <a:gd name="connsiteX5" fmla="*/ 5748 w 375299"/>
              <a:gd name="connsiteY5" fmla="*/ 338139 h 396982"/>
              <a:gd name="connsiteX6" fmla="*/ 24798 w 375299"/>
              <a:gd name="connsiteY6" fmla="*/ 345283 h 396982"/>
              <a:gd name="connsiteX7" fmla="*/ 98617 w 375299"/>
              <a:gd name="connsiteY7" fmla="*/ 364333 h 396982"/>
              <a:gd name="connsiteX8" fmla="*/ 153386 w 375299"/>
              <a:gd name="connsiteY8" fmla="*/ 376239 h 396982"/>
              <a:gd name="connsiteX9" fmla="*/ 239111 w 375299"/>
              <a:gd name="connsiteY9" fmla="*/ 385764 h 396982"/>
              <a:gd name="connsiteX10" fmla="*/ 281973 w 375299"/>
              <a:gd name="connsiteY10" fmla="*/ 385764 h 396982"/>
              <a:gd name="connsiteX11" fmla="*/ 320073 w 375299"/>
              <a:gd name="connsiteY11" fmla="*/ 392908 h 396982"/>
              <a:gd name="connsiteX12" fmla="*/ 341504 w 375299"/>
              <a:gd name="connsiteY12" fmla="*/ 314327 h 396982"/>
              <a:gd name="connsiteX13" fmla="*/ 353411 w 375299"/>
              <a:gd name="connsiteY13" fmla="*/ 226221 h 396982"/>
              <a:gd name="connsiteX14" fmla="*/ 370079 w 375299"/>
              <a:gd name="connsiteY14" fmla="*/ 154783 h 396982"/>
              <a:gd name="connsiteX15" fmla="*/ 374842 w 375299"/>
              <a:gd name="connsiteY15" fmla="*/ 90489 h 396982"/>
              <a:gd name="connsiteX16" fmla="*/ 360554 w 375299"/>
              <a:gd name="connsiteY16" fmla="*/ 216696 h 396982"/>
              <a:gd name="connsiteX17" fmla="*/ 339123 w 375299"/>
              <a:gd name="connsiteY17" fmla="*/ 309564 h 396982"/>
              <a:gd name="connsiteX18" fmla="*/ 315311 w 375299"/>
              <a:gd name="connsiteY18" fmla="*/ 373858 h 396982"/>
              <a:gd name="connsiteX19" fmla="*/ 289117 w 375299"/>
              <a:gd name="connsiteY19" fmla="*/ 388146 h 396982"/>
              <a:gd name="connsiteX20" fmla="*/ 231967 w 375299"/>
              <a:gd name="connsiteY20" fmla="*/ 383383 h 396982"/>
              <a:gd name="connsiteX21" fmla="*/ 155767 w 375299"/>
              <a:gd name="connsiteY21" fmla="*/ 373858 h 396982"/>
              <a:gd name="connsiteX22" fmla="*/ 84329 w 375299"/>
              <a:gd name="connsiteY22" fmla="*/ 350046 h 396982"/>
              <a:gd name="connsiteX23" fmla="*/ 46229 w 375299"/>
              <a:gd name="connsiteY23" fmla="*/ 340521 h 396982"/>
              <a:gd name="connsiteX24" fmla="*/ 12892 w 375299"/>
              <a:gd name="connsiteY24" fmla="*/ 323852 h 396982"/>
              <a:gd name="connsiteX25" fmla="*/ 15273 w 375299"/>
              <a:gd name="connsiteY25" fmla="*/ 261939 h 396982"/>
              <a:gd name="connsiteX26" fmla="*/ 39086 w 375299"/>
              <a:gd name="connsiteY26" fmla="*/ 169071 h 396982"/>
              <a:gd name="connsiteX27" fmla="*/ 55754 w 375299"/>
              <a:gd name="connsiteY27" fmla="*/ 116683 h 396982"/>
              <a:gd name="connsiteX28" fmla="*/ 72423 w 375299"/>
              <a:gd name="connsiteY28" fmla="*/ 64296 h 396982"/>
              <a:gd name="connsiteX29" fmla="*/ 70042 w 375299"/>
              <a:gd name="connsiteY29" fmla="*/ 2 h 396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</a:cxnLst>
            <a:rect l="l" t="t" r="r" b="b"/>
            <a:pathLst>
              <a:path w="375299" h="396982">
                <a:moveTo>
                  <a:pt x="70042" y="2"/>
                </a:moveTo>
                <a:cubicBezTo>
                  <a:pt x="68851" y="399"/>
                  <a:pt x="70041" y="42468"/>
                  <a:pt x="65279" y="66677"/>
                </a:cubicBezTo>
                <a:cubicBezTo>
                  <a:pt x="60517" y="90886"/>
                  <a:pt x="48611" y="118271"/>
                  <a:pt x="41467" y="145258"/>
                </a:cubicBezTo>
                <a:cubicBezTo>
                  <a:pt x="34323" y="172246"/>
                  <a:pt x="29164" y="204393"/>
                  <a:pt x="22417" y="228602"/>
                </a:cubicBezTo>
                <a:cubicBezTo>
                  <a:pt x="15670" y="252811"/>
                  <a:pt x="3764" y="272258"/>
                  <a:pt x="986" y="290514"/>
                </a:cubicBezTo>
                <a:cubicBezTo>
                  <a:pt x="-1792" y="308770"/>
                  <a:pt x="1779" y="329011"/>
                  <a:pt x="5748" y="338139"/>
                </a:cubicBezTo>
                <a:cubicBezTo>
                  <a:pt x="9717" y="347267"/>
                  <a:pt x="9320" y="340917"/>
                  <a:pt x="24798" y="345283"/>
                </a:cubicBezTo>
                <a:cubicBezTo>
                  <a:pt x="40276" y="349649"/>
                  <a:pt x="77186" y="359174"/>
                  <a:pt x="98617" y="364333"/>
                </a:cubicBezTo>
                <a:cubicBezTo>
                  <a:pt x="120048" y="369492"/>
                  <a:pt x="129970" y="372667"/>
                  <a:pt x="153386" y="376239"/>
                </a:cubicBezTo>
                <a:cubicBezTo>
                  <a:pt x="176802" y="379811"/>
                  <a:pt x="217680" y="384176"/>
                  <a:pt x="239111" y="385764"/>
                </a:cubicBezTo>
                <a:cubicBezTo>
                  <a:pt x="260542" y="387352"/>
                  <a:pt x="268479" y="384573"/>
                  <a:pt x="281973" y="385764"/>
                </a:cubicBezTo>
                <a:cubicBezTo>
                  <a:pt x="295467" y="386955"/>
                  <a:pt x="310151" y="404814"/>
                  <a:pt x="320073" y="392908"/>
                </a:cubicBezTo>
                <a:cubicBezTo>
                  <a:pt x="329995" y="381002"/>
                  <a:pt x="335948" y="342108"/>
                  <a:pt x="341504" y="314327"/>
                </a:cubicBezTo>
                <a:cubicBezTo>
                  <a:pt x="347060" y="286546"/>
                  <a:pt x="348649" y="252811"/>
                  <a:pt x="353411" y="226221"/>
                </a:cubicBezTo>
                <a:cubicBezTo>
                  <a:pt x="358173" y="199631"/>
                  <a:pt x="366507" y="177405"/>
                  <a:pt x="370079" y="154783"/>
                </a:cubicBezTo>
                <a:cubicBezTo>
                  <a:pt x="373651" y="132161"/>
                  <a:pt x="376430" y="80170"/>
                  <a:pt x="374842" y="90489"/>
                </a:cubicBezTo>
                <a:cubicBezTo>
                  <a:pt x="373255" y="100808"/>
                  <a:pt x="366507" y="180184"/>
                  <a:pt x="360554" y="216696"/>
                </a:cubicBezTo>
                <a:cubicBezTo>
                  <a:pt x="354601" y="253208"/>
                  <a:pt x="346663" y="283370"/>
                  <a:pt x="339123" y="309564"/>
                </a:cubicBezTo>
                <a:cubicBezTo>
                  <a:pt x="331583" y="335758"/>
                  <a:pt x="323645" y="360761"/>
                  <a:pt x="315311" y="373858"/>
                </a:cubicBezTo>
                <a:cubicBezTo>
                  <a:pt x="306977" y="386955"/>
                  <a:pt x="303008" y="386558"/>
                  <a:pt x="289117" y="388146"/>
                </a:cubicBezTo>
                <a:cubicBezTo>
                  <a:pt x="275226" y="389734"/>
                  <a:pt x="254192" y="385764"/>
                  <a:pt x="231967" y="383383"/>
                </a:cubicBezTo>
                <a:cubicBezTo>
                  <a:pt x="209742" y="381002"/>
                  <a:pt x="180373" y="379414"/>
                  <a:pt x="155767" y="373858"/>
                </a:cubicBezTo>
                <a:cubicBezTo>
                  <a:pt x="131161" y="368302"/>
                  <a:pt x="102585" y="355602"/>
                  <a:pt x="84329" y="350046"/>
                </a:cubicBezTo>
                <a:cubicBezTo>
                  <a:pt x="66073" y="344490"/>
                  <a:pt x="58135" y="344887"/>
                  <a:pt x="46229" y="340521"/>
                </a:cubicBezTo>
                <a:cubicBezTo>
                  <a:pt x="34323" y="336155"/>
                  <a:pt x="18051" y="336949"/>
                  <a:pt x="12892" y="323852"/>
                </a:cubicBezTo>
                <a:cubicBezTo>
                  <a:pt x="7733" y="310755"/>
                  <a:pt x="10907" y="287736"/>
                  <a:pt x="15273" y="261939"/>
                </a:cubicBezTo>
                <a:cubicBezTo>
                  <a:pt x="19639" y="236142"/>
                  <a:pt x="32339" y="193280"/>
                  <a:pt x="39086" y="169071"/>
                </a:cubicBezTo>
                <a:cubicBezTo>
                  <a:pt x="45833" y="144862"/>
                  <a:pt x="55754" y="116683"/>
                  <a:pt x="55754" y="116683"/>
                </a:cubicBezTo>
                <a:cubicBezTo>
                  <a:pt x="61310" y="99221"/>
                  <a:pt x="71232" y="81362"/>
                  <a:pt x="72423" y="64296"/>
                </a:cubicBezTo>
                <a:cubicBezTo>
                  <a:pt x="73614" y="47230"/>
                  <a:pt x="71233" y="-395"/>
                  <a:pt x="70042" y="2"/>
                </a:cubicBezTo>
                <a:close/>
              </a:path>
            </a:pathLst>
          </a:cu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11606187" y="6787522"/>
            <a:ext cx="292139" cy="70479"/>
          </a:xfrm>
          <a:custGeom>
            <a:avLst/>
            <a:gdLst>
              <a:gd name="connsiteX0" fmla="*/ 44475 w 292139"/>
              <a:gd name="connsiteY0" fmla="*/ 28 h 70479"/>
              <a:gd name="connsiteX1" fmla="*/ 93198 w 292139"/>
              <a:gd name="connsiteY1" fmla="*/ 15710 h 70479"/>
              <a:gd name="connsiteX2" fmla="*/ 152729 w 292139"/>
              <a:gd name="connsiteY2" fmla="*/ 29998 h 70479"/>
              <a:gd name="connsiteX3" fmla="*/ 224166 w 292139"/>
              <a:gd name="connsiteY3" fmla="*/ 44285 h 70479"/>
              <a:gd name="connsiteX4" fmla="*/ 286079 w 292139"/>
              <a:gd name="connsiteY4" fmla="*/ 44285 h 70479"/>
              <a:gd name="connsiteX5" fmla="*/ 288460 w 292139"/>
              <a:gd name="connsiteY5" fmla="*/ 68098 h 70479"/>
              <a:gd name="connsiteX6" fmla="*/ 288124 w 292139"/>
              <a:gd name="connsiteY6" fmla="*/ 70479 h 70479"/>
              <a:gd name="connsiteX7" fmla="*/ 946 w 292139"/>
              <a:gd name="connsiteY7" fmla="*/ 70479 h 70479"/>
              <a:gd name="connsiteX8" fmla="*/ 31 w 292139"/>
              <a:gd name="connsiteY8" fmla="*/ 68768 h 70479"/>
              <a:gd name="connsiteX9" fmla="*/ 31285 w 292139"/>
              <a:gd name="connsiteY9" fmla="*/ 3804 h 70479"/>
              <a:gd name="connsiteX10" fmla="*/ 44475 w 292139"/>
              <a:gd name="connsiteY10" fmla="*/ 28 h 7047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92139" h="70479">
                <a:moveTo>
                  <a:pt x="44475" y="28"/>
                </a:moveTo>
                <a:cubicBezTo>
                  <a:pt x="59935" y="679"/>
                  <a:pt x="80696" y="12436"/>
                  <a:pt x="93198" y="15710"/>
                </a:cubicBezTo>
                <a:cubicBezTo>
                  <a:pt x="109867" y="20076"/>
                  <a:pt x="130901" y="25236"/>
                  <a:pt x="152729" y="29998"/>
                </a:cubicBezTo>
                <a:cubicBezTo>
                  <a:pt x="174557" y="34760"/>
                  <a:pt x="201941" y="41904"/>
                  <a:pt x="224166" y="44285"/>
                </a:cubicBezTo>
                <a:cubicBezTo>
                  <a:pt x="246391" y="46666"/>
                  <a:pt x="275363" y="40316"/>
                  <a:pt x="286079" y="44285"/>
                </a:cubicBezTo>
                <a:cubicBezTo>
                  <a:pt x="296795" y="48254"/>
                  <a:pt x="290444" y="60161"/>
                  <a:pt x="288460" y="68098"/>
                </a:cubicBezTo>
                <a:lnTo>
                  <a:pt x="288124" y="70479"/>
                </a:lnTo>
                <a:lnTo>
                  <a:pt x="946" y="70479"/>
                </a:lnTo>
                <a:lnTo>
                  <a:pt x="31" y="68768"/>
                </a:lnTo>
                <a:cubicBezTo>
                  <a:pt x="-936" y="45774"/>
                  <a:pt x="20867" y="12734"/>
                  <a:pt x="31285" y="3804"/>
                </a:cubicBezTo>
                <a:cubicBezTo>
                  <a:pt x="34758" y="828"/>
                  <a:pt x="39322" y="-190"/>
                  <a:pt x="44475" y="28"/>
                </a:cubicBezTo>
                <a:close/>
              </a:path>
            </a:pathLst>
          </a:custGeom>
          <a:solidFill>
            <a:srgbClr val="F8CCA9"/>
          </a:solidFill>
          <a:ln w="635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자유형 24"/>
          <p:cNvSpPr/>
          <p:nvPr/>
        </p:nvSpPr>
        <p:spPr>
          <a:xfrm>
            <a:off x="10997956" y="6247783"/>
            <a:ext cx="266674" cy="545982"/>
          </a:xfrm>
          <a:custGeom>
            <a:avLst/>
            <a:gdLst>
              <a:gd name="connsiteX0" fmla="*/ 172791 w 266674"/>
              <a:gd name="connsiteY0" fmla="*/ 2998 h 545982"/>
              <a:gd name="connsiteX1" fmla="*/ 110879 w 266674"/>
              <a:gd name="connsiteY1" fmla="*/ 17286 h 545982"/>
              <a:gd name="connsiteX2" fmla="*/ 46585 w 266674"/>
              <a:gd name="connsiteY2" fmla="*/ 53005 h 545982"/>
              <a:gd name="connsiteX3" fmla="*/ 10866 w 266674"/>
              <a:gd name="connsiteY3" fmla="*/ 131586 h 545982"/>
              <a:gd name="connsiteX4" fmla="*/ 6104 w 266674"/>
              <a:gd name="connsiteY4" fmla="*/ 205405 h 545982"/>
              <a:gd name="connsiteX5" fmla="*/ 1341 w 266674"/>
              <a:gd name="connsiteY5" fmla="*/ 272080 h 545982"/>
              <a:gd name="connsiteX6" fmla="*/ 10866 w 266674"/>
              <a:gd name="connsiteY6" fmla="*/ 312561 h 545982"/>
              <a:gd name="connsiteX7" fmla="*/ 8485 w 266674"/>
              <a:gd name="connsiteY7" fmla="*/ 372092 h 545982"/>
              <a:gd name="connsiteX8" fmla="*/ 1341 w 266674"/>
              <a:gd name="connsiteY8" fmla="*/ 464961 h 545982"/>
              <a:gd name="connsiteX9" fmla="*/ 3722 w 266674"/>
              <a:gd name="connsiteY9" fmla="*/ 517348 h 545982"/>
              <a:gd name="connsiteX10" fmla="*/ 37060 w 266674"/>
              <a:gd name="connsiteY10" fmla="*/ 538780 h 545982"/>
              <a:gd name="connsiteX11" fmla="*/ 118022 w 266674"/>
              <a:gd name="connsiteY11" fmla="*/ 545923 h 545982"/>
              <a:gd name="connsiteX12" fmla="*/ 201366 w 266674"/>
              <a:gd name="connsiteY12" fmla="*/ 541161 h 545982"/>
              <a:gd name="connsiteX13" fmla="*/ 253754 w 266674"/>
              <a:gd name="connsiteY13" fmla="*/ 524492 h 545982"/>
              <a:gd name="connsiteX14" fmla="*/ 265660 w 266674"/>
              <a:gd name="connsiteY14" fmla="*/ 517348 h 545982"/>
              <a:gd name="connsiteX15" fmla="*/ 234704 w 266674"/>
              <a:gd name="connsiteY15" fmla="*/ 426861 h 545982"/>
              <a:gd name="connsiteX16" fmla="*/ 196604 w 266674"/>
              <a:gd name="connsiteY16" fmla="*/ 322086 h 545982"/>
              <a:gd name="connsiteX17" fmla="*/ 177554 w 266674"/>
              <a:gd name="connsiteY17" fmla="*/ 241123 h 545982"/>
              <a:gd name="connsiteX18" fmla="*/ 170410 w 266674"/>
              <a:gd name="connsiteY18" fmla="*/ 74436 h 545982"/>
              <a:gd name="connsiteX19" fmla="*/ 172791 w 266674"/>
              <a:gd name="connsiteY19" fmla="*/ 2998 h 545982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</a:cxnLst>
            <a:rect l="l" t="t" r="r" b="b"/>
            <a:pathLst>
              <a:path w="266674" h="545982">
                <a:moveTo>
                  <a:pt x="172791" y="2998"/>
                </a:moveTo>
                <a:cubicBezTo>
                  <a:pt x="162869" y="-6527"/>
                  <a:pt x="131913" y="8952"/>
                  <a:pt x="110879" y="17286"/>
                </a:cubicBezTo>
                <a:cubicBezTo>
                  <a:pt x="89845" y="25620"/>
                  <a:pt x="63254" y="33955"/>
                  <a:pt x="46585" y="53005"/>
                </a:cubicBezTo>
                <a:cubicBezTo>
                  <a:pt x="29916" y="72055"/>
                  <a:pt x="17613" y="106186"/>
                  <a:pt x="10866" y="131586"/>
                </a:cubicBezTo>
                <a:cubicBezTo>
                  <a:pt x="4119" y="156986"/>
                  <a:pt x="7691" y="181989"/>
                  <a:pt x="6104" y="205405"/>
                </a:cubicBezTo>
                <a:cubicBezTo>
                  <a:pt x="4516" y="228821"/>
                  <a:pt x="547" y="254221"/>
                  <a:pt x="1341" y="272080"/>
                </a:cubicBezTo>
                <a:cubicBezTo>
                  <a:pt x="2135" y="289939"/>
                  <a:pt x="9675" y="295892"/>
                  <a:pt x="10866" y="312561"/>
                </a:cubicBezTo>
                <a:cubicBezTo>
                  <a:pt x="12057" y="329230"/>
                  <a:pt x="10072" y="346692"/>
                  <a:pt x="8485" y="372092"/>
                </a:cubicBezTo>
                <a:cubicBezTo>
                  <a:pt x="6897" y="397492"/>
                  <a:pt x="2135" y="440752"/>
                  <a:pt x="1341" y="464961"/>
                </a:cubicBezTo>
                <a:cubicBezTo>
                  <a:pt x="547" y="489170"/>
                  <a:pt x="-2231" y="505045"/>
                  <a:pt x="3722" y="517348"/>
                </a:cubicBezTo>
                <a:cubicBezTo>
                  <a:pt x="9675" y="529651"/>
                  <a:pt x="18010" y="534018"/>
                  <a:pt x="37060" y="538780"/>
                </a:cubicBezTo>
                <a:cubicBezTo>
                  <a:pt x="56110" y="543542"/>
                  <a:pt x="90638" y="545526"/>
                  <a:pt x="118022" y="545923"/>
                </a:cubicBezTo>
                <a:cubicBezTo>
                  <a:pt x="145406" y="546320"/>
                  <a:pt x="178744" y="544733"/>
                  <a:pt x="201366" y="541161"/>
                </a:cubicBezTo>
                <a:cubicBezTo>
                  <a:pt x="223988" y="537589"/>
                  <a:pt x="243038" y="528461"/>
                  <a:pt x="253754" y="524492"/>
                </a:cubicBezTo>
                <a:cubicBezTo>
                  <a:pt x="264470" y="520523"/>
                  <a:pt x="268835" y="533620"/>
                  <a:pt x="265660" y="517348"/>
                </a:cubicBezTo>
                <a:cubicBezTo>
                  <a:pt x="262485" y="501076"/>
                  <a:pt x="246213" y="459405"/>
                  <a:pt x="234704" y="426861"/>
                </a:cubicBezTo>
                <a:cubicBezTo>
                  <a:pt x="223195" y="394317"/>
                  <a:pt x="206129" y="353042"/>
                  <a:pt x="196604" y="322086"/>
                </a:cubicBezTo>
                <a:cubicBezTo>
                  <a:pt x="187079" y="291130"/>
                  <a:pt x="181920" y="282398"/>
                  <a:pt x="177554" y="241123"/>
                </a:cubicBezTo>
                <a:cubicBezTo>
                  <a:pt x="173188" y="199848"/>
                  <a:pt x="170807" y="110948"/>
                  <a:pt x="170410" y="74436"/>
                </a:cubicBezTo>
                <a:cubicBezTo>
                  <a:pt x="170013" y="37924"/>
                  <a:pt x="182713" y="12523"/>
                  <a:pt x="172791" y="2998"/>
                </a:cubicBezTo>
                <a:close/>
              </a:path>
            </a:pathLst>
          </a:custGeom>
          <a:solidFill>
            <a:srgbClr val="F9E65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6" name="자유형 25"/>
          <p:cNvSpPr/>
          <p:nvPr/>
        </p:nvSpPr>
        <p:spPr>
          <a:xfrm>
            <a:off x="11025668" y="6773796"/>
            <a:ext cx="245092" cy="84205"/>
          </a:xfrm>
          <a:custGeom>
            <a:avLst/>
            <a:gdLst>
              <a:gd name="connsiteX0" fmla="*/ 230804 w 245092"/>
              <a:gd name="connsiteY0" fmla="*/ 861 h 84205"/>
              <a:gd name="connsiteX1" fmla="*/ 242710 w 245092"/>
              <a:gd name="connsiteY1" fmla="*/ 38961 h 84205"/>
              <a:gd name="connsiteX2" fmla="*/ 240329 w 245092"/>
              <a:gd name="connsiteY2" fmla="*/ 60393 h 84205"/>
              <a:gd name="connsiteX3" fmla="*/ 245092 w 245092"/>
              <a:gd name="connsiteY3" fmla="*/ 73787 h 84205"/>
              <a:gd name="connsiteX4" fmla="*/ 239277 w 245092"/>
              <a:gd name="connsiteY4" fmla="*/ 84205 h 84205"/>
              <a:gd name="connsiteX5" fmla="*/ 13839 w 245092"/>
              <a:gd name="connsiteY5" fmla="*/ 84205 h 84205"/>
              <a:gd name="connsiteX6" fmla="*/ 9645 w 245092"/>
              <a:gd name="connsiteY6" fmla="*/ 79108 h 84205"/>
              <a:gd name="connsiteX7" fmla="*/ 6967 w 245092"/>
              <a:gd name="connsiteY7" fmla="*/ 15149 h 84205"/>
              <a:gd name="connsiteX8" fmla="*/ 109360 w 245092"/>
              <a:gd name="connsiteY8" fmla="*/ 17530 h 84205"/>
              <a:gd name="connsiteX9" fmla="*/ 180798 w 245092"/>
              <a:gd name="connsiteY9" fmla="*/ 12768 h 84205"/>
              <a:gd name="connsiteX10" fmla="*/ 230804 w 245092"/>
              <a:gd name="connsiteY10" fmla="*/ 861 h 8420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</a:cxnLst>
            <a:rect l="l" t="t" r="r" b="b"/>
            <a:pathLst>
              <a:path w="245092" h="84205">
                <a:moveTo>
                  <a:pt x="230804" y="861"/>
                </a:moveTo>
                <a:cubicBezTo>
                  <a:pt x="241123" y="5226"/>
                  <a:pt x="241122" y="29039"/>
                  <a:pt x="242710" y="38961"/>
                </a:cubicBezTo>
                <a:cubicBezTo>
                  <a:pt x="244298" y="48883"/>
                  <a:pt x="241123" y="52456"/>
                  <a:pt x="240329" y="60393"/>
                </a:cubicBezTo>
                <a:cubicBezTo>
                  <a:pt x="239932" y="64362"/>
                  <a:pt x="243504" y="69124"/>
                  <a:pt x="245092" y="73787"/>
                </a:cubicBezTo>
                <a:lnTo>
                  <a:pt x="239277" y="84205"/>
                </a:lnTo>
                <a:lnTo>
                  <a:pt x="13839" y="84205"/>
                </a:lnTo>
                <a:lnTo>
                  <a:pt x="9645" y="79108"/>
                </a:lnTo>
                <a:cubicBezTo>
                  <a:pt x="-1516" y="57342"/>
                  <a:pt x="-3748" y="24972"/>
                  <a:pt x="6967" y="15149"/>
                </a:cubicBezTo>
                <a:cubicBezTo>
                  <a:pt x="21254" y="2052"/>
                  <a:pt x="85548" y="17133"/>
                  <a:pt x="109360" y="17530"/>
                </a:cubicBezTo>
                <a:cubicBezTo>
                  <a:pt x="133173" y="17927"/>
                  <a:pt x="160557" y="15546"/>
                  <a:pt x="180798" y="12768"/>
                </a:cubicBezTo>
                <a:cubicBezTo>
                  <a:pt x="201039" y="9990"/>
                  <a:pt x="220485" y="-3504"/>
                  <a:pt x="230804" y="861"/>
                </a:cubicBezTo>
                <a:close/>
              </a:path>
            </a:pathLst>
          </a:custGeom>
          <a:solidFill>
            <a:srgbClr val="F8CCA9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7" name="자유형 26"/>
          <p:cNvSpPr/>
          <p:nvPr/>
        </p:nvSpPr>
        <p:spPr>
          <a:xfrm>
            <a:off x="6176356" y="558278"/>
            <a:ext cx="4469410" cy="4542341"/>
          </a:xfrm>
          <a:custGeom>
            <a:avLst/>
            <a:gdLst>
              <a:gd name="connsiteX0" fmla="*/ 3162994 w 3163389"/>
              <a:gd name="connsiteY0" fmla="*/ 1706571 h 3215008"/>
              <a:gd name="connsiteX1" fmla="*/ 3146368 w 3163389"/>
              <a:gd name="connsiteY1" fmla="*/ 1415625 h 3215008"/>
              <a:gd name="connsiteX2" fmla="*/ 3121430 w 3163389"/>
              <a:gd name="connsiteY2" fmla="*/ 1132993 h 3215008"/>
              <a:gd name="connsiteX3" fmla="*/ 2938550 w 3163389"/>
              <a:gd name="connsiteY3" fmla="*/ 742294 h 3215008"/>
              <a:gd name="connsiteX4" fmla="*/ 2689168 w 3163389"/>
              <a:gd name="connsiteY4" fmla="*/ 459662 h 3215008"/>
              <a:gd name="connsiteX5" fmla="*/ 2464725 w 3163389"/>
              <a:gd name="connsiteY5" fmla="*/ 260156 h 3215008"/>
              <a:gd name="connsiteX6" fmla="*/ 2173779 w 3163389"/>
              <a:gd name="connsiteY6" fmla="*/ 110527 h 3215008"/>
              <a:gd name="connsiteX7" fmla="*/ 1916085 w 3163389"/>
              <a:gd name="connsiteY7" fmla="*/ 44025 h 3215008"/>
              <a:gd name="connsiteX8" fmla="*/ 1683328 w 3163389"/>
              <a:gd name="connsiteY8" fmla="*/ 2462 h 3215008"/>
              <a:gd name="connsiteX9" fmla="*/ 1284317 w 3163389"/>
              <a:gd name="connsiteY9" fmla="*/ 19087 h 3215008"/>
              <a:gd name="connsiteX10" fmla="*/ 926870 w 3163389"/>
              <a:gd name="connsiteY10" fmla="*/ 135465 h 3215008"/>
              <a:gd name="connsiteX11" fmla="*/ 544485 w 3163389"/>
              <a:gd name="connsiteY11" fmla="*/ 409785 h 3215008"/>
              <a:gd name="connsiteX12" fmla="*/ 228601 w 3163389"/>
              <a:gd name="connsiteY12" fmla="*/ 750607 h 3215008"/>
              <a:gd name="connsiteX13" fmla="*/ 120536 w 3163389"/>
              <a:gd name="connsiteY13" fmla="*/ 975051 h 3215008"/>
              <a:gd name="connsiteX14" fmla="*/ 20783 w 3163389"/>
              <a:gd name="connsiteY14" fmla="*/ 1415625 h 3215008"/>
              <a:gd name="connsiteX15" fmla="*/ 12470 w 3163389"/>
              <a:gd name="connsiteY15" fmla="*/ 1889451 h 3215008"/>
              <a:gd name="connsiteX16" fmla="*/ 162099 w 3163389"/>
              <a:gd name="connsiteY16" fmla="*/ 2330025 h 3215008"/>
              <a:gd name="connsiteX17" fmla="*/ 419794 w 3163389"/>
              <a:gd name="connsiteY17" fmla="*/ 2679160 h 3215008"/>
              <a:gd name="connsiteX18" fmla="*/ 710739 w 3163389"/>
              <a:gd name="connsiteY18" fmla="*/ 2895291 h 3215008"/>
              <a:gd name="connsiteX19" fmla="*/ 943496 w 3163389"/>
              <a:gd name="connsiteY19" fmla="*/ 3069858 h 3215008"/>
              <a:gd name="connsiteX20" fmla="*/ 1176252 w 3163389"/>
              <a:gd name="connsiteY20" fmla="*/ 3136360 h 3215008"/>
              <a:gd name="connsiteX21" fmla="*/ 1458885 w 3163389"/>
              <a:gd name="connsiteY21" fmla="*/ 3194549 h 3215008"/>
              <a:gd name="connsiteX22" fmla="*/ 1699954 w 3163389"/>
              <a:gd name="connsiteY22" fmla="*/ 3211174 h 3215008"/>
              <a:gd name="connsiteX23" fmla="*/ 2015837 w 3163389"/>
              <a:gd name="connsiteY23" fmla="*/ 3128047 h 3215008"/>
              <a:gd name="connsiteX24" fmla="*/ 2248594 w 3163389"/>
              <a:gd name="connsiteY24" fmla="*/ 3069858 h 3215008"/>
              <a:gd name="connsiteX25" fmla="*/ 2431474 w 3163389"/>
              <a:gd name="connsiteY25" fmla="*/ 3028294 h 3215008"/>
              <a:gd name="connsiteX26" fmla="*/ 2680856 w 3163389"/>
              <a:gd name="connsiteY26" fmla="*/ 3044920 h 3215008"/>
              <a:gd name="connsiteX27" fmla="*/ 2896986 w 3163389"/>
              <a:gd name="connsiteY27" fmla="*/ 3044920 h 3215008"/>
              <a:gd name="connsiteX28" fmla="*/ 3021677 w 3163389"/>
              <a:gd name="connsiteY28" fmla="*/ 3069858 h 3215008"/>
              <a:gd name="connsiteX29" fmla="*/ 3096492 w 3163389"/>
              <a:gd name="connsiteY29" fmla="*/ 3061545 h 3215008"/>
              <a:gd name="connsiteX30" fmla="*/ 3138056 w 3163389"/>
              <a:gd name="connsiteY30" fmla="*/ 3019982 h 3215008"/>
              <a:gd name="connsiteX31" fmla="*/ 3138056 w 3163389"/>
              <a:gd name="connsiteY31" fmla="*/ 2953480 h 3215008"/>
              <a:gd name="connsiteX32" fmla="*/ 3079866 w 3163389"/>
              <a:gd name="connsiteY32" fmla="*/ 2828789 h 3215008"/>
              <a:gd name="connsiteX33" fmla="*/ 3005052 w 3163389"/>
              <a:gd name="connsiteY33" fmla="*/ 2679160 h 3215008"/>
              <a:gd name="connsiteX34" fmla="*/ 2955176 w 3163389"/>
              <a:gd name="connsiteY34" fmla="*/ 2496280 h 3215008"/>
              <a:gd name="connsiteX35" fmla="*/ 2955176 w 3163389"/>
              <a:gd name="connsiteY35" fmla="*/ 2371589 h 3215008"/>
              <a:gd name="connsiteX36" fmla="*/ 2988426 w 3163389"/>
              <a:gd name="connsiteY36" fmla="*/ 2230273 h 3215008"/>
              <a:gd name="connsiteX37" fmla="*/ 3079866 w 3163389"/>
              <a:gd name="connsiteY37" fmla="*/ 2047393 h 3215008"/>
              <a:gd name="connsiteX38" fmla="*/ 3129743 w 3163389"/>
              <a:gd name="connsiteY38" fmla="*/ 1856200 h 3215008"/>
              <a:gd name="connsiteX39" fmla="*/ 3162994 w 3163389"/>
              <a:gd name="connsiteY39" fmla="*/ 1706571 h 321500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</a:cxnLst>
            <a:rect l="l" t="t" r="r" b="b"/>
            <a:pathLst>
              <a:path w="3163389" h="3215008">
                <a:moveTo>
                  <a:pt x="3162994" y="1706571"/>
                </a:moveTo>
                <a:cubicBezTo>
                  <a:pt x="3165765" y="1633142"/>
                  <a:pt x="3153295" y="1511221"/>
                  <a:pt x="3146368" y="1415625"/>
                </a:cubicBezTo>
                <a:cubicBezTo>
                  <a:pt x="3139441" y="1320029"/>
                  <a:pt x="3156066" y="1245215"/>
                  <a:pt x="3121430" y="1132993"/>
                </a:cubicBezTo>
                <a:cubicBezTo>
                  <a:pt x="3086794" y="1020771"/>
                  <a:pt x="3010594" y="854516"/>
                  <a:pt x="2938550" y="742294"/>
                </a:cubicBezTo>
                <a:cubicBezTo>
                  <a:pt x="2866506" y="630072"/>
                  <a:pt x="2768139" y="540018"/>
                  <a:pt x="2689168" y="459662"/>
                </a:cubicBezTo>
                <a:cubicBezTo>
                  <a:pt x="2610197" y="379306"/>
                  <a:pt x="2550623" y="318345"/>
                  <a:pt x="2464725" y="260156"/>
                </a:cubicBezTo>
                <a:cubicBezTo>
                  <a:pt x="2378827" y="201967"/>
                  <a:pt x="2265219" y="146549"/>
                  <a:pt x="2173779" y="110527"/>
                </a:cubicBezTo>
                <a:cubicBezTo>
                  <a:pt x="2082339" y="74505"/>
                  <a:pt x="1997827" y="62036"/>
                  <a:pt x="1916085" y="44025"/>
                </a:cubicBezTo>
                <a:cubicBezTo>
                  <a:pt x="1834343" y="26014"/>
                  <a:pt x="1788623" y="6618"/>
                  <a:pt x="1683328" y="2462"/>
                </a:cubicBezTo>
                <a:cubicBezTo>
                  <a:pt x="1578033" y="-1694"/>
                  <a:pt x="1410393" y="-3080"/>
                  <a:pt x="1284317" y="19087"/>
                </a:cubicBezTo>
                <a:cubicBezTo>
                  <a:pt x="1158241" y="41254"/>
                  <a:pt x="1050175" y="70349"/>
                  <a:pt x="926870" y="135465"/>
                </a:cubicBezTo>
                <a:cubicBezTo>
                  <a:pt x="803565" y="200581"/>
                  <a:pt x="660863" y="307261"/>
                  <a:pt x="544485" y="409785"/>
                </a:cubicBezTo>
                <a:cubicBezTo>
                  <a:pt x="428107" y="512309"/>
                  <a:pt x="299259" y="656396"/>
                  <a:pt x="228601" y="750607"/>
                </a:cubicBezTo>
                <a:cubicBezTo>
                  <a:pt x="157943" y="844818"/>
                  <a:pt x="155172" y="864215"/>
                  <a:pt x="120536" y="975051"/>
                </a:cubicBezTo>
                <a:cubicBezTo>
                  <a:pt x="85900" y="1085887"/>
                  <a:pt x="38794" y="1263225"/>
                  <a:pt x="20783" y="1415625"/>
                </a:cubicBezTo>
                <a:cubicBezTo>
                  <a:pt x="2772" y="1568025"/>
                  <a:pt x="-11083" y="1737051"/>
                  <a:pt x="12470" y="1889451"/>
                </a:cubicBezTo>
                <a:cubicBezTo>
                  <a:pt x="36023" y="2041851"/>
                  <a:pt x="94212" y="2198407"/>
                  <a:pt x="162099" y="2330025"/>
                </a:cubicBezTo>
                <a:cubicBezTo>
                  <a:pt x="229986" y="2461643"/>
                  <a:pt x="328354" y="2584949"/>
                  <a:pt x="419794" y="2679160"/>
                </a:cubicBezTo>
                <a:cubicBezTo>
                  <a:pt x="511234" y="2773371"/>
                  <a:pt x="710739" y="2895291"/>
                  <a:pt x="710739" y="2895291"/>
                </a:cubicBezTo>
                <a:cubicBezTo>
                  <a:pt x="798023" y="2960407"/>
                  <a:pt x="865911" y="3029680"/>
                  <a:pt x="943496" y="3069858"/>
                </a:cubicBezTo>
                <a:cubicBezTo>
                  <a:pt x="1021081" y="3110036"/>
                  <a:pt x="1090354" y="3115578"/>
                  <a:pt x="1176252" y="3136360"/>
                </a:cubicBezTo>
                <a:cubicBezTo>
                  <a:pt x="1262150" y="3157142"/>
                  <a:pt x="1371601" y="3182080"/>
                  <a:pt x="1458885" y="3194549"/>
                </a:cubicBezTo>
                <a:cubicBezTo>
                  <a:pt x="1546169" y="3207018"/>
                  <a:pt x="1607129" y="3222258"/>
                  <a:pt x="1699954" y="3211174"/>
                </a:cubicBezTo>
                <a:cubicBezTo>
                  <a:pt x="1792779" y="3200090"/>
                  <a:pt x="2015837" y="3128047"/>
                  <a:pt x="2015837" y="3128047"/>
                </a:cubicBezTo>
                <a:lnTo>
                  <a:pt x="2248594" y="3069858"/>
                </a:lnTo>
                <a:cubicBezTo>
                  <a:pt x="2317867" y="3053233"/>
                  <a:pt x="2359430" y="3032450"/>
                  <a:pt x="2431474" y="3028294"/>
                </a:cubicBezTo>
                <a:cubicBezTo>
                  <a:pt x="2503518" y="3024138"/>
                  <a:pt x="2603271" y="3042149"/>
                  <a:pt x="2680856" y="3044920"/>
                </a:cubicBezTo>
                <a:cubicBezTo>
                  <a:pt x="2758441" y="3047691"/>
                  <a:pt x="2840182" y="3040764"/>
                  <a:pt x="2896986" y="3044920"/>
                </a:cubicBezTo>
                <a:cubicBezTo>
                  <a:pt x="2953789" y="3049076"/>
                  <a:pt x="2988426" y="3067087"/>
                  <a:pt x="3021677" y="3069858"/>
                </a:cubicBezTo>
                <a:cubicBezTo>
                  <a:pt x="3054928" y="3072629"/>
                  <a:pt x="3077095" y="3069858"/>
                  <a:pt x="3096492" y="3061545"/>
                </a:cubicBezTo>
                <a:cubicBezTo>
                  <a:pt x="3115889" y="3053232"/>
                  <a:pt x="3131129" y="3037993"/>
                  <a:pt x="3138056" y="3019982"/>
                </a:cubicBezTo>
                <a:cubicBezTo>
                  <a:pt x="3144983" y="3001971"/>
                  <a:pt x="3147754" y="2985345"/>
                  <a:pt x="3138056" y="2953480"/>
                </a:cubicBezTo>
                <a:cubicBezTo>
                  <a:pt x="3128358" y="2921615"/>
                  <a:pt x="3102033" y="2874509"/>
                  <a:pt x="3079866" y="2828789"/>
                </a:cubicBezTo>
                <a:cubicBezTo>
                  <a:pt x="3057699" y="2783069"/>
                  <a:pt x="3025834" y="2734578"/>
                  <a:pt x="3005052" y="2679160"/>
                </a:cubicBezTo>
                <a:cubicBezTo>
                  <a:pt x="2984270" y="2623742"/>
                  <a:pt x="2963489" y="2547542"/>
                  <a:pt x="2955176" y="2496280"/>
                </a:cubicBezTo>
                <a:cubicBezTo>
                  <a:pt x="2946863" y="2445018"/>
                  <a:pt x="2949634" y="2415924"/>
                  <a:pt x="2955176" y="2371589"/>
                </a:cubicBezTo>
                <a:cubicBezTo>
                  <a:pt x="2960718" y="2327255"/>
                  <a:pt x="2967644" y="2284306"/>
                  <a:pt x="2988426" y="2230273"/>
                </a:cubicBezTo>
                <a:cubicBezTo>
                  <a:pt x="3009208" y="2176240"/>
                  <a:pt x="3056313" y="2109738"/>
                  <a:pt x="3079866" y="2047393"/>
                </a:cubicBezTo>
                <a:cubicBezTo>
                  <a:pt x="3103419" y="1985048"/>
                  <a:pt x="3118659" y="1914389"/>
                  <a:pt x="3129743" y="1856200"/>
                </a:cubicBezTo>
                <a:cubicBezTo>
                  <a:pt x="3140827" y="1798011"/>
                  <a:pt x="3160223" y="1780000"/>
                  <a:pt x="3162994" y="1706571"/>
                </a:cubicBezTo>
                <a:close/>
              </a:path>
            </a:pathLst>
          </a:custGeom>
          <a:solidFill>
            <a:schemeClr val="bg1"/>
          </a:solidFill>
          <a:ln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TextBox 27"/>
          <p:cNvSpPr txBox="1"/>
          <p:nvPr/>
        </p:nvSpPr>
        <p:spPr>
          <a:xfrm>
            <a:off x="6791499" y="1346662"/>
            <a:ext cx="3516283" cy="300082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1.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부품은 </a:t>
            </a:r>
            <a:r>
              <a:rPr lang="ko-KR" altLang="en-US" sz="13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아두이노와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3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브레드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보드</a:t>
            </a:r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3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색 </a:t>
            </a:r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LED   </a:t>
            </a:r>
          </a:p>
          <a:p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전구</a:t>
            </a:r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블루투스 모듈</a:t>
            </a:r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(HC-06)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을 활용합니다</a:t>
            </a:r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2.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프로그램은 </a:t>
            </a:r>
            <a:r>
              <a:rPr lang="ko-KR" altLang="en-US" sz="13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아두이노</a:t>
            </a:r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(IDE)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와</a:t>
            </a:r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3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앱인벤터를</a:t>
            </a:r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사용합니다</a:t>
            </a:r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3.</a:t>
            </a:r>
            <a:r>
              <a:rPr lang="ko-KR" altLang="en-US" sz="1350" dirty="0" err="1">
                <a:latin typeface="휴먼모음T" panose="02030504000101010101" pitchFamily="18" charset="-127"/>
                <a:ea typeface="휴먼모음T" panose="02030504000101010101" pitchFamily="18" charset="-127"/>
              </a:rPr>
              <a:t>브레드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보드에 장착된 블루투스를 스마트폰과</a:t>
            </a:r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연동하여 </a:t>
            </a:r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LED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의 불을 </a:t>
            </a:r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on/off 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할 수 있도록 </a:t>
            </a:r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만들어야 합니다</a:t>
            </a:r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4.LED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는 </a:t>
            </a:r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RED, GREEN, BLUE 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각각의 불을</a:t>
            </a:r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on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할 수 있고</a:t>
            </a:r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, 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두 가지 또는 세 가지 색을</a:t>
            </a:r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조합하여 새로운 색의 불을 </a:t>
            </a:r>
            <a:r>
              <a:rPr lang="en-US" altLang="ko-KR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on </a:t>
            </a:r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할 수 있도록 </a:t>
            </a:r>
            <a:endParaRPr lang="en-US" altLang="ko-KR" sz="1350" dirty="0">
              <a:latin typeface="휴먼모음T" panose="02030504000101010101" pitchFamily="18" charset="-127"/>
              <a:ea typeface="휴먼모음T" panose="02030504000101010101" pitchFamily="18" charset="-127"/>
            </a:endParaRPr>
          </a:p>
          <a:p>
            <a:r>
              <a:rPr lang="ko-KR" altLang="en-US" sz="1350" dirty="0">
                <a:latin typeface="휴먼모음T" panose="02030504000101010101" pitchFamily="18" charset="-127"/>
                <a:ea typeface="휴먼모음T" panose="02030504000101010101" pitchFamily="18" charset="-127"/>
              </a:rPr>
              <a:t> 만들어야 합니다</a:t>
            </a:r>
          </a:p>
        </p:txBody>
      </p:sp>
      <p:pic>
        <p:nvPicPr>
          <p:cNvPr id="2060" name="Picture 12" descr="믹스드코드랩:오픈소스 하드웨어 아두이노 와 아두이노 통합개발환경 구축하기"/>
          <p:cNvPicPr>
            <a:picLocks noChangeAspect="1" noChangeArrowheads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014151" y="558278"/>
            <a:ext cx="4033725" cy="2678646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pic>
        <p:nvPicPr>
          <p:cNvPr id="2064" name="Picture 16" descr="RCar | App"/>
          <p:cNvPicPr>
            <a:picLocks noChangeAspect="1" noChangeArrowheads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/>
          <a:stretch>
            <a:fillRect/>
          </a:stretch>
        </p:blipFill>
        <p:spPr bwMode="auto">
          <a:xfrm>
            <a:off x="1702686" y="3979618"/>
            <a:ext cx="2733675" cy="2190750"/>
          </a:xfrm>
          <a:prstGeom prst="rect">
            <a:avLst/>
          </a:prstGeom>
          <a:noFill/>
          <a:extLst>
            <a:ext uri="{909E8E84-426E-40DD-AFC4-6F175D3DCCD1}">
              <a14:hiddenFill xmlns:a14="http://schemas.microsoft.com/office/drawing/2010/main">
                <a:solidFill>
                  <a:srgbClr val="FFFFFF"/>
                </a:solidFill>
              </a14:hiddenFill>
            </a:ext>
          </a:extLst>
        </p:spPr>
      </p:pic>
      <p:cxnSp>
        <p:nvCxnSpPr>
          <p:cNvPr id="30" name="직선 화살표 연결선 29"/>
          <p:cNvCxnSpPr/>
          <p:nvPr/>
        </p:nvCxnSpPr>
        <p:spPr>
          <a:xfrm flipH="1" flipV="1">
            <a:off x="4688378" y="1645920"/>
            <a:ext cx="2103121" cy="465513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  <p:cxnSp>
        <p:nvCxnSpPr>
          <p:cNvPr id="32" name="직선 화살표 연결선 31"/>
          <p:cNvCxnSpPr/>
          <p:nvPr/>
        </p:nvCxnSpPr>
        <p:spPr>
          <a:xfrm flipH="1">
            <a:off x="4596939" y="2111433"/>
            <a:ext cx="2194560" cy="2086494"/>
          </a:xfrm>
          <a:prstGeom prst="straightConnector1">
            <a:avLst/>
          </a:prstGeom>
          <a:ln w="38100">
            <a:solidFill>
              <a:srgbClr val="FF0000"/>
            </a:solidFill>
            <a:prstDash val="dash"/>
            <a:tailEnd type="triangle"/>
          </a:ln>
        </p:spPr>
        <p:style>
          <a:lnRef idx="1">
            <a:schemeClr val="accent1"/>
          </a:lnRef>
          <a:fillRef idx="0">
            <a:schemeClr val="accent1"/>
          </a:fillRef>
          <a:effectRef idx="0">
            <a:schemeClr val="accent1"/>
          </a:effectRef>
          <a:fontRef idx="minor">
            <a:schemeClr val="tx1"/>
          </a:fontRef>
        </p:style>
      </p:cxnSp>
    </p:spTree>
    <p:extLst>
      <p:ext uri="{BB962C8B-B14F-4D97-AF65-F5344CB8AC3E}">
        <p14:creationId xmlns:p14="http://schemas.microsoft.com/office/powerpoint/2010/main" val="2454521728"/>
      </p:ext>
    </p:extLst>
  </p:cSld>
  <p:clrMapOvr>
    <a:masterClrMapping/>
  </p:clrMapOvr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8262"/>
          <a:stretch>
            <a:fillRect/>
          </a:stretch>
        </p:blipFill>
        <p:spPr>
          <a:xfrm>
            <a:off x="0" y="8792"/>
            <a:ext cx="12192000" cy="6849209"/>
          </a:xfrm>
          <a:custGeom>
            <a:avLst/>
            <a:gdLst>
              <a:gd name="connsiteX0" fmla="*/ 0 w 12192000"/>
              <a:gd name="connsiteY0" fmla="*/ 0 h 6849209"/>
              <a:gd name="connsiteX1" fmla="*/ 12192000 w 12192000"/>
              <a:gd name="connsiteY1" fmla="*/ 0 h 6849209"/>
              <a:gd name="connsiteX2" fmla="*/ 12192000 w 12192000"/>
              <a:gd name="connsiteY2" fmla="*/ 6849209 h 6849209"/>
              <a:gd name="connsiteX3" fmla="*/ 0 w 12192000"/>
              <a:gd name="connsiteY3" fmla="*/ 6849209 h 6849209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12192000" h="6849209">
                <a:moveTo>
                  <a:pt x="0" y="0"/>
                </a:moveTo>
                <a:lnTo>
                  <a:pt x="12192000" y="0"/>
                </a:lnTo>
                <a:lnTo>
                  <a:pt x="12192000" y="6849209"/>
                </a:lnTo>
                <a:lnTo>
                  <a:pt x="0" y="6849209"/>
                </a:lnTo>
                <a:close/>
              </a:path>
            </a:pathLst>
          </a:custGeom>
        </p:spPr>
      </p:pic>
      <p:sp>
        <p:nvSpPr>
          <p:cNvPr id="2" name="TextBox 1"/>
          <p:cNvSpPr txBox="1"/>
          <p:nvPr/>
        </p:nvSpPr>
        <p:spPr>
          <a:xfrm>
            <a:off x="3450359" y="2971731"/>
            <a:ext cx="5291282" cy="646331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3600" dirty="0"/>
              <a:t>episode3 : </a:t>
            </a:r>
            <a:r>
              <a:rPr lang="ko-KR" altLang="en-US" sz="3600" dirty="0"/>
              <a:t>설계를 해요</a:t>
            </a:r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4094763471"/>
      </p:ext>
    </p:extLst>
  </p:cSld>
  <p:clrMapOvr>
    <a:masterClrMapping/>
  </p:clrMapOvr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-3925" y="0"/>
            <a:ext cx="12195925" cy="6858000"/>
          </a:xfrm>
          <a:prstGeom prst="rect">
            <a:avLst/>
          </a:prstGeom>
          <a:solidFill>
            <a:srgbClr val="E5D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331945" y="340822"/>
            <a:ext cx="11429135" cy="6169515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pic>
        <p:nvPicPr>
          <p:cNvPr id="8" name="그림 7"/>
          <p:cNvPicPr>
            <a:picLocks noChangeAspect="1"/>
          </p:cNvPicPr>
          <p:nvPr/>
        </p:nvPicPr>
        <p:blipFill>
          <a:blip r:embed="rId2" cstate="print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 rot="16200000">
            <a:off x="1182864" y="-510098"/>
            <a:ext cx="6181302" cy="7883141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8215085" y="340821"/>
            <a:ext cx="233589" cy="6169516"/>
          </a:xfrm>
          <a:prstGeom prst="rect">
            <a:avLst/>
          </a:prstGeom>
          <a:solidFill>
            <a:srgbClr val="E5D48C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TextBox 9"/>
          <p:cNvSpPr txBox="1"/>
          <p:nvPr/>
        </p:nvSpPr>
        <p:spPr>
          <a:xfrm>
            <a:off x="8736693" y="908804"/>
            <a:ext cx="2933700" cy="5601533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600" dirty="0" err="1"/>
              <a:t>갈색선</a:t>
            </a:r>
            <a:r>
              <a:rPr lang="ko-KR" altLang="en-US" sz="1600" dirty="0"/>
              <a:t>    </a:t>
            </a:r>
            <a:r>
              <a:rPr lang="en-US" altLang="ko-KR" sz="1600" dirty="0"/>
              <a:t>RXD -&gt; 1</a:t>
            </a:r>
            <a:r>
              <a:rPr lang="ko-KR" altLang="en-US" sz="1600" dirty="0"/>
              <a:t>핀</a:t>
            </a:r>
            <a:r>
              <a:rPr lang="en-US" altLang="ko-KR" sz="1600" dirty="0"/>
              <a:t>(TX)</a:t>
            </a:r>
          </a:p>
          <a:p>
            <a:endParaRPr lang="en-US" altLang="ko-KR" sz="1600" dirty="0"/>
          </a:p>
          <a:p>
            <a:r>
              <a:rPr lang="ko-KR" altLang="en-US" sz="1600" dirty="0" err="1"/>
              <a:t>빨간선</a:t>
            </a:r>
            <a:r>
              <a:rPr lang="ko-KR" altLang="en-US" sz="1600" dirty="0"/>
              <a:t>    </a:t>
            </a:r>
            <a:r>
              <a:rPr lang="en-US" altLang="ko-KR" sz="1600" dirty="0"/>
              <a:t>TXD -&gt;  0</a:t>
            </a:r>
            <a:r>
              <a:rPr lang="ko-KR" altLang="en-US" sz="1600" dirty="0"/>
              <a:t>핀</a:t>
            </a:r>
            <a:r>
              <a:rPr lang="en-US" altLang="ko-KR" sz="1600" dirty="0"/>
              <a:t>(RX</a:t>
            </a:r>
            <a:r>
              <a:rPr lang="en-US" altLang="ko-KR" dirty="0"/>
              <a:t>)</a:t>
            </a:r>
          </a:p>
          <a:p>
            <a:endParaRPr lang="en-US" altLang="ko-KR" dirty="0"/>
          </a:p>
          <a:p>
            <a:r>
              <a:rPr lang="ko-KR" altLang="en-US" sz="1600" dirty="0" err="1"/>
              <a:t>검은선</a:t>
            </a:r>
            <a:r>
              <a:rPr lang="ko-KR" altLang="en-US" sz="1600" dirty="0"/>
              <a:t>    </a:t>
            </a:r>
            <a:r>
              <a:rPr lang="en-US" altLang="ko-KR" sz="1600" dirty="0"/>
              <a:t>GND -&gt;  </a:t>
            </a:r>
            <a:r>
              <a:rPr lang="ko-KR" altLang="en-US" sz="1600" dirty="0"/>
              <a:t>음극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하얀선</a:t>
            </a:r>
            <a:r>
              <a:rPr lang="ko-KR" altLang="en-US" sz="1600" dirty="0"/>
              <a:t>     </a:t>
            </a:r>
            <a:r>
              <a:rPr lang="en-US" altLang="ko-KR" sz="1600" dirty="0"/>
              <a:t>VCC -&gt;  </a:t>
            </a:r>
            <a:r>
              <a:rPr lang="ko-KR" altLang="en-US" sz="1600" dirty="0"/>
              <a:t>양극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파란선</a:t>
            </a:r>
            <a:r>
              <a:rPr lang="ko-KR" altLang="en-US" sz="1600" dirty="0"/>
              <a:t>     </a:t>
            </a:r>
            <a:r>
              <a:rPr lang="en-US" altLang="ko-KR" sz="1600" dirty="0"/>
              <a:t>5V   -&gt;  </a:t>
            </a:r>
            <a:r>
              <a:rPr lang="ko-KR" altLang="en-US" sz="1600" dirty="0"/>
              <a:t>양극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진갈색선</a:t>
            </a:r>
            <a:r>
              <a:rPr lang="ko-KR" altLang="en-US" sz="1600" dirty="0"/>
              <a:t>  </a:t>
            </a:r>
            <a:r>
              <a:rPr lang="en-US" altLang="ko-KR" sz="1600" dirty="0"/>
              <a:t>GND -&gt; </a:t>
            </a:r>
            <a:r>
              <a:rPr lang="ko-KR" altLang="en-US" sz="1600" dirty="0"/>
              <a:t>음극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초록색선</a:t>
            </a:r>
            <a:r>
              <a:rPr lang="en-US" altLang="ko-KR" sz="1600" dirty="0"/>
              <a:t>  6</a:t>
            </a:r>
            <a:r>
              <a:rPr lang="ko-KR" altLang="en-US" sz="1600" dirty="0"/>
              <a:t>핀   </a:t>
            </a:r>
            <a:r>
              <a:rPr lang="en-US" altLang="ko-KR" sz="1600" dirty="0"/>
              <a:t>-&gt; LED </a:t>
            </a:r>
            <a:r>
              <a:rPr lang="ko-KR" altLang="en-US" sz="1600" dirty="0"/>
              <a:t>블루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노란색선</a:t>
            </a:r>
            <a:r>
              <a:rPr lang="ko-KR" altLang="en-US" sz="1600" dirty="0"/>
              <a:t>  </a:t>
            </a:r>
            <a:r>
              <a:rPr lang="en-US" altLang="ko-KR" sz="1600" dirty="0"/>
              <a:t>5</a:t>
            </a:r>
            <a:r>
              <a:rPr lang="ko-KR" altLang="en-US" sz="1600" dirty="0"/>
              <a:t>핀   </a:t>
            </a:r>
            <a:r>
              <a:rPr lang="en-US" altLang="ko-KR" sz="1600" dirty="0"/>
              <a:t>-&gt; LED </a:t>
            </a:r>
            <a:r>
              <a:rPr lang="ko-KR" altLang="en-US" sz="1600" dirty="0"/>
              <a:t>그린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회색선</a:t>
            </a:r>
            <a:r>
              <a:rPr lang="ko-KR" altLang="en-US" sz="1600" dirty="0"/>
              <a:t>    양극</a:t>
            </a:r>
            <a:r>
              <a:rPr lang="en-US" altLang="ko-KR" sz="1600" dirty="0"/>
              <a:t>   -&gt; LED </a:t>
            </a:r>
            <a:r>
              <a:rPr lang="ko-KR" altLang="en-US" sz="1600" dirty="0"/>
              <a:t>양극</a:t>
            </a:r>
            <a:endParaRPr lang="en-US" altLang="ko-KR" sz="1600" dirty="0"/>
          </a:p>
          <a:p>
            <a:endParaRPr lang="en-US" altLang="ko-KR" sz="1600" dirty="0"/>
          </a:p>
          <a:p>
            <a:r>
              <a:rPr lang="ko-KR" altLang="en-US" sz="1600" dirty="0" err="1"/>
              <a:t>주황색선</a:t>
            </a:r>
            <a:r>
              <a:rPr lang="ko-KR" altLang="en-US" sz="1600" dirty="0"/>
              <a:t>  </a:t>
            </a:r>
            <a:r>
              <a:rPr lang="en-US" altLang="ko-KR" sz="1600" dirty="0"/>
              <a:t>3</a:t>
            </a:r>
            <a:r>
              <a:rPr lang="ko-KR" altLang="en-US" sz="1600" dirty="0"/>
              <a:t>핀   </a:t>
            </a:r>
            <a:r>
              <a:rPr lang="en-US" altLang="ko-KR" sz="1600" dirty="0"/>
              <a:t>-&gt; LED  </a:t>
            </a:r>
            <a:r>
              <a:rPr lang="ko-KR" altLang="en-US" sz="1600" dirty="0"/>
              <a:t>레드</a:t>
            </a:r>
            <a:r>
              <a:rPr lang="en-US" altLang="ko-KR" sz="1600" dirty="0"/>
              <a:t> </a:t>
            </a:r>
          </a:p>
          <a:p>
            <a:endParaRPr lang="en-US" altLang="ko-KR" sz="1600" dirty="0"/>
          </a:p>
          <a:p>
            <a:endParaRPr lang="en-US" altLang="ko-KR" sz="1600" dirty="0"/>
          </a:p>
          <a:p>
            <a:endParaRPr lang="ko-KR" altLang="en-US" dirty="0"/>
          </a:p>
        </p:txBody>
      </p:sp>
    </p:spTree>
    <p:extLst>
      <p:ext uri="{BB962C8B-B14F-4D97-AF65-F5344CB8AC3E}">
        <p14:creationId xmlns:p14="http://schemas.microsoft.com/office/powerpoint/2010/main" val="3582590610"/>
      </p:ext>
    </p:extLst>
  </p:cSld>
  <p:clrMapOvr>
    <a:masterClrMapping/>
  </p:clrMapOvr>
</p:sld>
</file>

<file path=ppt/theme/_rels/theme2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image" Target="../media/image1.jpeg"/></Relationships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游ゴシック Light"/>
        <a:font script="Hang" typeface="맑은 고딕"/>
        <a:font script="Hans" typeface="等线 Light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游ゴシック"/>
        <a:font script="Hang" typeface="맑은 고딕"/>
        <a:font script="Hans" typeface="等线"/>
        <a:font script="Hant" typeface="新細明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 lim="800000"/>
        </a:ln>
        <a:ln w="12700" cap="flat" cmpd="sng" algn="ctr">
          <a:solidFill>
            <a:schemeClr val="phClr"/>
          </a:solidFill>
          <a:prstDash val="solid"/>
          <a:miter lim="800000"/>
        </a:ln>
        <a:ln w="19050" cap="flat" cmpd="sng" algn="ctr">
          <a:solidFill>
            <a:schemeClr val="phClr"/>
          </a:solidFill>
          <a:prstDash val="solid"/>
          <a:miter lim="800000"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ffice Theme" id="{62F939B6-93AF-4DB8-9C6B-D6C7DFDC589F}" vid="{4A3C46E8-61CC-4603-A589-7422A47A8E4A}"/>
    </a:ext>
  </a:extLst>
</a:theme>
</file>

<file path=ppt/theme/theme2.xml><?xml version="1.0" encoding="utf-8"?>
<a:theme xmlns:a="http://schemas.openxmlformats.org/drawingml/2006/main" name="자연주의">
  <a:themeElements>
    <a:clrScheme name="자연주의">
      <a:dk1>
        <a:sysClr val="windowText" lastClr="000000"/>
      </a:dk1>
      <a:lt1>
        <a:sysClr val="window" lastClr="FFFFFF"/>
      </a:lt1>
      <a:dk2>
        <a:srgbClr val="212121"/>
      </a:dk2>
      <a:lt2>
        <a:srgbClr val="DADADA"/>
      </a:lt2>
      <a:accent1>
        <a:srgbClr val="83992A"/>
      </a:accent1>
      <a:accent2>
        <a:srgbClr val="3C9770"/>
      </a:accent2>
      <a:accent3>
        <a:srgbClr val="44709D"/>
      </a:accent3>
      <a:accent4>
        <a:srgbClr val="A23C33"/>
      </a:accent4>
      <a:accent5>
        <a:srgbClr val="D97828"/>
      </a:accent5>
      <a:accent6>
        <a:srgbClr val="DEB340"/>
      </a:accent6>
      <a:hlink>
        <a:srgbClr val="A8BF4D"/>
      </a:hlink>
      <a:folHlink>
        <a:srgbClr val="B4CA80"/>
      </a:folHlink>
    </a:clrScheme>
    <a:fontScheme name="자연주의">
      <a:majorFont>
        <a:latin typeface="Garamond" panose="02020404030301010803"/>
        <a:ea typeface=""/>
        <a:cs typeface=""/>
        <a:font script="Jpan" typeface="ＭＳ Ｐゴシック"/>
        <a:font script="Hang" typeface="돋움"/>
        <a:font script="Hans" typeface="方正舒体"/>
        <a:font script="Hant" typeface="微軟正黑體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ajorFont>
      <a:minorFont>
        <a:latin typeface="Garamond" panose="02020404030301010803"/>
        <a:ea typeface=""/>
        <a:cs typeface=""/>
        <a:font script="Jpan" typeface="ＭＳ Ｐ明朝"/>
        <a:font script="Hang" typeface="바탕"/>
        <a:font script="Hans" typeface="方正舒体"/>
        <a:font script="Hant" typeface="新細明體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inorFont>
    </a:fontScheme>
    <a:fmtScheme name="자연주의">
      <a:fillStyleLst>
        <a:solidFill>
          <a:schemeClr val="phClr"/>
        </a:solidFill>
        <a:gradFill rotWithShape="1">
          <a:gsLst>
            <a:gs pos="0">
              <a:schemeClr val="phClr">
                <a:tint val="60000"/>
                <a:lumMod val="110000"/>
              </a:schemeClr>
            </a:gs>
            <a:gs pos="100000">
              <a:schemeClr val="phClr">
                <a:tint val="82000"/>
              </a:schemeClr>
            </a:gs>
          </a:gsLst>
          <a:lin ang="5400000" scaled="0"/>
        </a:gradFill>
        <a:blipFill>
          <a:blip xmlns:r="http://schemas.openxmlformats.org/officeDocument/2006/relationships" r:embed="rId1">
            <a:duotone>
              <a:schemeClr val="phClr">
                <a:shade val="74000"/>
                <a:satMod val="130000"/>
                <a:lumMod val="90000"/>
              </a:schemeClr>
              <a:schemeClr val="phClr">
                <a:tint val="94000"/>
                <a:satMod val="120000"/>
                <a:lumMod val="104000"/>
              </a:schemeClr>
            </a:duotone>
          </a:blip>
          <a:tile tx="0" ty="0" sx="100000" sy="100000" flip="none" algn="tl"/>
        </a:blipFill>
      </a:fillStyleLst>
      <a:lnStyleLst>
        <a:ln w="9525" cap="flat" cmpd="sng" algn="ctr">
          <a:solidFill>
            <a:schemeClr val="phClr"/>
          </a:solidFill>
          <a:prstDash val="solid"/>
        </a:ln>
        <a:ln w="15875" cap="flat" cmpd="sng" algn="ctr">
          <a:solidFill>
            <a:schemeClr val="phClr"/>
          </a:solidFill>
          <a:prstDash val="solid"/>
        </a:ln>
        <a:ln w="25400" cap="flat" cmpd="sng" algn="ctr">
          <a:solidFill>
            <a:schemeClr val="phClr"/>
          </a:solidFill>
          <a:prstDash val="solid"/>
        </a:ln>
      </a:lnStyleLst>
      <a:effectStyleLst>
        <a:effectStyle>
          <a:effectLst/>
        </a:effectStyle>
        <a:effectStyle>
          <a:effectLst>
            <a:innerShdw blurRad="25400" dist="12700" dir="13500000">
              <a:srgbClr val="000000">
                <a:alpha val="45000"/>
              </a:srgbClr>
            </a:innerShdw>
          </a:effectLst>
        </a:effectStyle>
        <a:effectStyle>
          <a:effectLst>
            <a:outerShdw blurRad="38100" dist="25400" dir="5400000" rotWithShape="0">
              <a:srgbClr val="000000">
                <a:alpha val="60000"/>
              </a:srgbClr>
            </a:outerShdw>
          </a:effectLst>
        </a:effectStyle>
      </a:effectStyleLst>
      <a:bgFillStyleLst>
        <a:solidFill>
          <a:schemeClr val="phClr"/>
        </a:solidFill>
        <a:gradFill rotWithShape="1">
          <a:gsLst>
            <a:gs pos="0">
              <a:schemeClr val="phClr">
                <a:tint val="90000"/>
                <a:lumMod val="110000"/>
              </a:schemeClr>
            </a:gs>
            <a:gs pos="100000">
              <a:schemeClr val="phClr">
                <a:shade val="88000"/>
                <a:lumMod val="98000"/>
              </a:schemeClr>
            </a:gs>
          </a:gsLst>
          <a:lin ang="5400000" scaled="0"/>
        </a:gradFill>
        <a:blipFill>
          <a:blip xmlns:r="http://schemas.openxmlformats.org/officeDocument/2006/relationships" r:embed="rId2"/>
          <a:stretch/>
        </a:blipFill>
      </a:bgFillStyleLst>
    </a:fmtScheme>
  </a:themeElements>
  <a:objectDefaults/>
  <a:extraClrSchemeLst/>
  <a:extLst>
    <a:ext uri="{05A4C25C-085E-4340-85A3-A5531E510DB2}">
      <thm15:themeFamily xmlns:thm15="http://schemas.microsoft.com/office/thememl/2012/main" name="Organic" id="{28CDC826-8792-45C0-861B-85EB3ADEDA33}" vid="{7DAC20F1-423D-49E2-BD0B-50532748BAD0}"/>
    </a:ext>
  </a:extLst>
</a:theme>
</file>

<file path=docProps/app.xml><?xml version="1.0" encoding="utf-8"?>
<Properties xmlns="http://schemas.openxmlformats.org/officeDocument/2006/extended-properties" xmlns:vt="http://schemas.openxmlformats.org/officeDocument/2006/docPropsVTypes">
  <TotalTime>995</TotalTime>
  <Words>1154</Words>
  <Application>Microsoft Office PowerPoint</Application>
  <PresentationFormat>와이드스크린</PresentationFormat>
  <Paragraphs>278</Paragraphs>
  <Slides>40</Slides>
  <Notes>0</Notes>
  <HiddenSlides>0</HiddenSlides>
  <MMClips>3</MMClips>
  <ScaleCrop>false</ScaleCrop>
  <HeadingPairs>
    <vt:vector size="6" baseType="variant">
      <vt:variant>
        <vt:lpstr>사용한 글꼴</vt:lpstr>
      </vt:variant>
      <vt:variant>
        <vt:i4>5</vt:i4>
      </vt:variant>
      <vt:variant>
        <vt:lpstr>테마</vt:lpstr>
      </vt:variant>
      <vt:variant>
        <vt:i4>2</vt:i4>
      </vt:variant>
      <vt:variant>
        <vt:lpstr>슬라이드 제목</vt:lpstr>
      </vt:variant>
      <vt:variant>
        <vt:i4>40</vt:i4>
      </vt:variant>
    </vt:vector>
  </HeadingPairs>
  <TitlesOfParts>
    <vt:vector size="47" baseType="lpstr">
      <vt:lpstr>맑은 고딕</vt:lpstr>
      <vt:lpstr>휴먼모음T</vt:lpstr>
      <vt:lpstr>Arial</vt:lpstr>
      <vt:lpstr>Bauhaus 93</vt:lpstr>
      <vt:lpstr>Garamond</vt:lpstr>
      <vt:lpstr>Office 테마</vt:lpstr>
      <vt:lpstr>자연주의</vt:lpstr>
      <vt:lpstr>임베디드프로잭트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Company/>
  <LinksUpToDate>false</LinksUpToDate>
  <SharedDoc>false</SharedDoc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409-12</dc:creator>
  <cp:lastModifiedBy>이진우</cp:lastModifiedBy>
  <cp:revision>114</cp:revision>
  <dcterms:created xsi:type="dcterms:W3CDTF">2022-10-13T03:32:24Z</dcterms:created>
  <dcterms:modified xsi:type="dcterms:W3CDTF">2022-11-30T09:25:27Z</dcterms:modified>
</cp:coreProperties>
</file>